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 id="2147483685" r:id="rId2"/>
  </p:sldMasterIdLst>
  <p:notesMasterIdLst>
    <p:notesMasterId r:id="rId53"/>
  </p:notesMasterIdLst>
  <p:sldIdLst>
    <p:sldId id="258" r:id="rId3"/>
    <p:sldId id="346" r:id="rId4"/>
    <p:sldId id="260" r:id="rId5"/>
    <p:sldId id="312" r:id="rId6"/>
    <p:sldId id="313" r:id="rId7"/>
    <p:sldId id="265" r:id="rId8"/>
    <p:sldId id="385" r:id="rId9"/>
    <p:sldId id="386" r:id="rId10"/>
    <p:sldId id="269" r:id="rId11"/>
    <p:sldId id="270" r:id="rId12"/>
    <p:sldId id="271" r:id="rId13"/>
    <p:sldId id="272" r:id="rId14"/>
    <p:sldId id="273" r:id="rId15"/>
    <p:sldId id="388" r:id="rId16"/>
    <p:sldId id="274" r:id="rId17"/>
    <p:sldId id="275" r:id="rId18"/>
    <p:sldId id="382" r:id="rId19"/>
    <p:sldId id="267" r:id="rId20"/>
    <p:sldId id="266" r:id="rId21"/>
    <p:sldId id="395" r:id="rId22"/>
    <p:sldId id="396" r:id="rId23"/>
    <p:sldId id="397" r:id="rId24"/>
    <p:sldId id="398" r:id="rId25"/>
    <p:sldId id="387" r:id="rId26"/>
    <p:sldId id="400" r:id="rId27"/>
    <p:sldId id="401" r:id="rId28"/>
    <p:sldId id="403" r:id="rId29"/>
    <p:sldId id="404" r:id="rId30"/>
    <p:sldId id="406" r:id="rId31"/>
    <p:sldId id="407" r:id="rId32"/>
    <p:sldId id="380" r:id="rId33"/>
    <p:sldId id="262" r:id="rId34"/>
    <p:sldId id="263" r:id="rId35"/>
    <p:sldId id="264" r:id="rId36"/>
    <p:sldId id="390" r:id="rId37"/>
    <p:sldId id="383" r:id="rId38"/>
    <p:sldId id="268" r:id="rId39"/>
    <p:sldId id="392" r:id="rId40"/>
    <p:sldId id="399" r:id="rId41"/>
    <p:sldId id="408" r:id="rId42"/>
    <p:sldId id="394" r:id="rId43"/>
    <p:sldId id="410" r:id="rId44"/>
    <p:sldId id="409" r:id="rId45"/>
    <p:sldId id="411" r:id="rId46"/>
    <p:sldId id="412" r:id="rId47"/>
    <p:sldId id="413" r:id="rId48"/>
    <p:sldId id="414" r:id="rId49"/>
    <p:sldId id="384" r:id="rId50"/>
    <p:sldId id="314" r:id="rId51"/>
    <p:sldId id="300" r:id="rId52"/>
  </p:sldIdLst>
  <p:sldSz cx="9144000" cy="5143500" type="screen16x9"/>
  <p:notesSz cx="6858000" cy="9144000"/>
  <p:embeddedFontLst>
    <p:embeddedFont>
      <p:font typeface="Anton" pitchFamily="2" charset="77"/>
      <p:regular r:id="rId54"/>
    </p:embeddedFont>
    <p:embeddedFont>
      <p:font typeface="Helvetica Neue" panose="02000503000000020004" pitchFamily="2" charset="0"/>
      <p:regular r:id="rId55"/>
      <p:bold r:id="rId56"/>
      <p:italic r:id="rId57"/>
      <p:boldItalic r:id="rId58"/>
    </p:embeddedFont>
    <p:embeddedFont>
      <p:font typeface="Helvetica Neue Light" panose="02000403000000020004" pitchFamily="2" charset="0"/>
      <p:regular r:id="rId59"/>
      <p:bold r:id="rId60"/>
      <p:italic r:id="rId61"/>
      <p:boldItalic r:id="rId62"/>
    </p:embeddedFont>
    <p:embeddedFont>
      <p:font typeface="Lato" panose="020F0502020204030203" pitchFamily="34" charset="0"/>
      <p:regular r:id="rId63"/>
      <p:bold r:id="rId64"/>
      <p:italic r:id="rId65"/>
      <p:boldItalic r:id="rId66"/>
    </p:embeddedFont>
    <p:embeddedFont>
      <p:font typeface="Lato Light" panose="020F0302020204030204" pitchFamily="34" charset="0"/>
      <p:regular r:id="rId67"/>
      <p:italic r:id="rId6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FE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B9F2782-25D4-4429-B3F4-CB03AAEB26B5}">
  <a:tblStyle styleId="{FB9F2782-25D4-4429-B3F4-CB03AAEB26B5}" styleName="Table_0">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493" autoAdjust="0"/>
    <p:restoredTop sz="93969" autoAdjust="0"/>
  </p:normalViewPr>
  <p:slideViewPr>
    <p:cSldViewPr snapToGrid="0">
      <p:cViewPr varScale="1">
        <p:scale>
          <a:sx n="192" d="100"/>
          <a:sy n="192" d="100"/>
        </p:scale>
        <p:origin x="176" y="29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0.fntdata"/><Relationship Id="rId68" Type="http://schemas.openxmlformats.org/officeDocument/2006/relationships/font" Target="fonts/font15.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notesMaster" Target="notesMasters/notesMaster1.xml"/><Relationship Id="rId58" Type="http://schemas.openxmlformats.org/officeDocument/2006/relationships/font" Target="fonts/font5.fntdata"/><Relationship Id="rId66" Type="http://schemas.openxmlformats.org/officeDocument/2006/relationships/font" Target="fonts/font13.fntdata"/><Relationship Id="rId5" Type="http://schemas.openxmlformats.org/officeDocument/2006/relationships/slide" Target="slides/slide3.xml"/><Relationship Id="rId61" Type="http://schemas.openxmlformats.org/officeDocument/2006/relationships/font" Target="fonts/font8.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3.fntdata"/><Relationship Id="rId64" Type="http://schemas.openxmlformats.org/officeDocument/2006/relationships/font" Target="fonts/font11.fntdata"/><Relationship Id="rId69"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6.fntdata"/><Relationship Id="rId67" Type="http://schemas.openxmlformats.org/officeDocument/2006/relationships/font" Target="fonts/font1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fntdata"/><Relationship Id="rId62" Type="http://schemas.openxmlformats.org/officeDocument/2006/relationships/font" Target="fonts/font9.fntdata"/><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4.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7.fntdata"/><Relationship Id="rId65" Type="http://schemas.openxmlformats.org/officeDocument/2006/relationships/font" Target="fonts/font12.fntdata"/><Relationship Id="rId73"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2.fntdata"/><Relationship Id="rId7" Type="http://schemas.openxmlformats.org/officeDocument/2006/relationships/slide" Target="slides/slide5.xml"/><Relationship Id="rId71"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rge Angel PAEZ" userId="5867aea35a860aa4" providerId="LiveId" clId="{9A0C5C6A-2800-4189-80BD-2C33ACB34E78}"/>
    <pc:docChg chg="undo custSel addSld delSld modSld sldOrd">
      <pc:chgData name="Jorge Angel PAEZ" userId="5867aea35a860aa4" providerId="LiveId" clId="{9A0C5C6A-2800-4189-80BD-2C33ACB34E78}" dt="2022-10-15T20:00:01.791" v="1103" actId="47"/>
      <pc:docMkLst>
        <pc:docMk/>
      </pc:docMkLst>
      <pc:sldChg chg="modSp add mod setBg modNotes">
        <pc:chgData name="Jorge Angel PAEZ" userId="5867aea35a860aa4" providerId="LiveId" clId="{9A0C5C6A-2800-4189-80BD-2C33ACB34E78}" dt="2022-10-15T18:12:11.952" v="907" actId="207"/>
        <pc:sldMkLst>
          <pc:docMk/>
          <pc:sldMk cId="0" sldId="265"/>
        </pc:sldMkLst>
      </pc:sldChg>
      <pc:sldChg chg="modSp del mod">
        <pc:chgData name="Jorge Angel PAEZ" userId="5867aea35a860aa4" providerId="LiveId" clId="{9A0C5C6A-2800-4189-80BD-2C33ACB34E78}" dt="2022-10-15T18:50:58.607" v="1074" actId="47"/>
        <pc:sldMkLst>
          <pc:docMk/>
          <pc:sldMk cId="0" sldId="266"/>
        </pc:sldMkLst>
      </pc:sldChg>
      <pc:sldChg chg="del">
        <pc:chgData name="Jorge Angel PAEZ" userId="5867aea35a860aa4" providerId="LiveId" clId="{9A0C5C6A-2800-4189-80BD-2C33ACB34E78}" dt="2022-10-15T18:11:28.819" v="899" actId="47"/>
        <pc:sldMkLst>
          <pc:docMk/>
          <pc:sldMk cId="0" sldId="267"/>
        </pc:sldMkLst>
      </pc:sldChg>
      <pc:sldChg chg="delSp modSp add del mod">
        <pc:chgData name="Jorge Angel PAEZ" userId="5867aea35a860aa4" providerId="LiveId" clId="{9A0C5C6A-2800-4189-80BD-2C33ACB34E78}" dt="2022-10-15T18:16:53.918" v="955" actId="478"/>
        <pc:sldMkLst>
          <pc:docMk/>
          <pc:sldMk cId="0" sldId="268"/>
        </pc:sldMkLst>
      </pc:sldChg>
      <pc:sldChg chg="delSp modSp add del mod">
        <pc:chgData name="Jorge Angel PAEZ" userId="5867aea35a860aa4" providerId="LiveId" clId="{9A0C5C6A-2800-4189-80BD-2C33ACB34E78}" dt="2022-10-15T18:17:12.700" v="962" actId="114"/>
        <pc:sldMkLst>
          <pc:docMk/>
          <pc:sldMk cId="0" sldId="269"/>
        </pc:sldMkLst>
      </pc:sldChg>
      <pc:sldChg chg="modSp add del mod setBg modNotes">
        <pc:chgData name="Jorge Angel PAEZ" userId="5867aea35a860aa4" providerId="LiveId" clId="{9A0C5C6A-2800-4189-80BD-2C33ACB34E78}" dt="2022-10-15T18:17:46.259" v="967" actId="207"/>
        <pc:sldMkLst>
          <pc:docMk/>
          <pc:sldMk cId="0" sldId="270"/>
        </pc:sldMkLst>
      </pc:sldChg>
      <pc:sldChg chg="modSp add del mod setBg modNotes">
        <pc:chgData name="Jorge Angel PAEZ" userId="5867aea35a860aa4" providerId="LiveId" clId="{9A0C5C6A-2800-4189-80BD-2C33ACB34E78}" dt="2022-10-15T18:18:32.975" v="973" actId="207"/>
        <pc:sldMkLst>
          <pc:docMk/>
          <pc:sldMk cId="0" sldId="271"/>
        </pc:sldMkLst>
      </pc:sldChg>
      <pc:sldChg chg="del">
        <pc:chgData name="Jorge Angel PAEZ" userId="5867aea35a860aa4" providerId="LiveId" clId="{9A0C5C6A-2800-4189-80BD-2C33ACB34E78}" dt="2022-10-15T18:11:31.246" v="900" actId="47"/>
        <pc:sldMkLst>
          <pc:docMk/>
          <pc:sldMk cId="0" sldId="272"/>
        </pc:sldMkLst>
      </pc:sldChg>
      <pc:sldChg chg="del">
        <pc:chgData name="Jorge Angel PAEZ" userId="5867aea35a860aa4" providerId="LiveId" clId="{9A0C5C6A-2800-4189-80BD-2C33ACB34E78}" dt="2022-10-15T18:25:02.617" v="1054" actId="47"/>
        <pc:sldMkLst>
          <pc:docMk/>
          <pc:sldMk cId="0" sldId="273"/>
        </pc:sldMkLst>
      </pc:sldChg>
      <pc:sldChg chg="delSp modSp add del mod">
        <pc:chgData name="Jorge Angel PAEZ" userId="5867aea35a860aa4" providerId="LiveId" clId="{9A0C5C6A-2800-4189-80BD-2C33ACB34E78}" dt="2022-10-15T18:19:40.335" v="989" actId="114"/>
        <pc:sldMkLst>
          <pc:docMk/>
          <pc:sldMk cId="0" sldId="274"/>
        </pc:sldMkLst>
      </pc:sldChg>
      <pc:sldChg chg="delSp modSp add del mod">
        <pc:chgData name="Jorge Angel PAEZ" userId="5867aea35a860aa4" providerId="LiveId" clId="{9A0C5C6A-2800-4189-80BD-2C33ACB34E78}" dt="2022-10-15T18:20:07.054" v="1000" actId="478"/>
        <pc:sldMkLst>
          <pc:docMk/>
          <pc:sldMk cId="0" sldId="275"/>
        </pc:sldMkLst>
      </pc:sldChg>
      <pc:sldChg chg="delSp modSp add del mod">
        <pc:chgData name="Jorge Angel PAEZ" userId="5867aea35a860aa4" providerId="LiveId" clId="{9A0C5C6A-2800-4189-80BD-2C33ACB34E78}" dt="2022-10-15T19:09:09.744" v="1100" actId="14100"/>
        <pc:sldMkLst>
          <pc:docMk/>
          <pc:sldMk cId="0" sldId="276"/>
        </pc:sldMkLst>
      </pc:sldChg>
      <pc:sldChg chg="delSp modSp add del mod setBg modNotes">
        <pc:chgData name="Jorge Angel PAEZ" userId="5867aea35a860aa4" providerId="LiveId" clId="{9A0C5C6A-2800-4189-80BD-2C33ACB34E78}" dt="2022-10-15T19:24:28.779" v="1101" actId="47"/>
        <pc:sldMkLst>
          <pc:docMk/>
          <pc:sldMk cId="0" sldId="277"/>
        </pc:sldMkLst>
      </pc:sldChg>
      <pc:sldChg chg="delSp modSp add del mod">
        <pc:chgData name="Jorge Angel PAEZ" userId="5867aea35a860aa4" providerId="LiveId" clId="{9A0C5C6A-2800-4189-80BD-2C33ACB34E78}" dt="2022-10-15T18:21:23.585" v="1023" actId="478"/>
        <pc:sldMkLst>
          <pc:docMk/>
          <pc:sldMk cId="0" sldId="278"/>
        </pc:sldMkLst>
      </pc:sldChg>
      <pc:sldChg chg="delSp modSp add del mod">
        <pc:chgData name="Jorge Angel PAEZ" userId="5867aea35a860aa4" providerId="LiveId" clId="{9A0C5C6A-2800-4189-80BD-2C33ACB34E78}" dt="2022-10-15T18:21:44.389" v="1030" actId="478"/>
        <pc:sldMkLst>
          <pc:docMk/>
          <pc:sldMk cId="0" sldId="279"/>
        </pc:sldMkLst>
      </pc:sldChg>
      <pc:sldChg chg="delSp modSp add del mod setBg modNotes">
        <pc:chgData name="Jorge Angel PAEZ" userId="5867aea35a860aa4" providerId="LiveId" clId="{9A0C5C6A-2800-4189-80BD-2C33ACB34E78}" dt="2022-10-15T18:22:21.947" v="1033" actId="207"/>
        <pc:sldMkLst>
          <pc:docMk/>
          <pc:sldMk cId="0" sldId="280"/>
        </pc:sldMkLst>
      </pc:sldChg>
      <pc:sldChg chg="add del setBg modNotes">
        <pc:chgData name="Jorge Angel PAEZ" userId="5867aea35a860aa4" providerId="LiveId" clId="{9A0C5C6A-2800-4189-80BD-2C33ACB34E78}" dt="2022-10-15T18:23:05.685" v="1035" actId="47"/>
        <pc:sldMkLst>
          <pc:docMk/>
          <pc:sldMk cId="0" sldId="281"/>
        </pc:sldMkLst>
      </pc:sldChg>
      <pc:sldChg chg="add del setBg modNotes">
        <pc:chgData name="Jorge Angel PAEZ" userId="5867aea35a860aa4" providerId="LiveId" clId="{9A0C5C6A-2800-4189-80BD-2C33ACB34E78}" dt="2022-10-15T18:23:06.300" v="1036" actId="47"/>
        <pc:sldMkLst>
          <pc:docMk/>
          <pc:sldMk cId="0" sldId="282"/>
        </pc:sldMkLst>
      </pc:sldChg>
      <pc:sldChg chg="modSp add del mod setBg modNotes">
        <pc:chgData name="Jorge Angel PAEZ" userId="5867aea35a860aa4" providerId="LiveId" clId="{9A0C5C6A-2800-4189-80BD-2C33ACB34E78}" dt="2022-10-15T18:23:10.611" v="1037" actId="1076"/>
        <pc:sldMkLst>
          <pc:docMk/>
          <pc:sldMk cId="0" sldId="283"/>
        </pc:sldMkLst>
      </pc:sldChg>
      <pc:sldChg chg="delSp modSp add del mod">
        <pc:chgData name="Jorge Angel PAEZ" userId="5867aea35a860aa4" providerId="LiveId" clId="{9A0C5C6A-2800-4189-80BD-2C33ACB34E78}" dt="2022-10-15T18:07:06.510" v="834" actId="1076"/>
        <pc:sldMkLst>
          <pc:docMk/>
          <pc:sldMk cId="0" sldId="284"/>
        </pc:sldMkLst>
      </pc:sldChg>
      <pc:sldChg chg="delSp modSp add del mod setBg modNotes">
        <pc:chgData name="Jorge Angel PAEZ" userId="5867aea35a860aa4" providerId="LiveId" clId="{9A0C5C6A-2800-4189-80BD-2C33ACB34E78}" dt="2022-10-15T18:07:15.892" v="837" actId="207"/>
        <pc:sldMkLst>
          <pc:docMk/>
          <pc:sldMk cId="0" sldId="285"/>
        </pc:sldMkLst>
      </pc:sldChg>
      <pc:sldChg chg="delSp modSp add del mod">
        <pc:chgData name="Jorge Angel PAEZ" userId="5867aea35a860aa4" providerId="LiveId" clId="{9A0C5C6A-2800-4189-80BD-2C33ACB34E78}" dt="2022-10-15T19:34:05.233" v="1102" actId="478"/>
        <pc:sldMkLst>
          <pc:docMk/>
          <pc:sldMk cId="0" sldId="286"/>
        </pc:sldMkLst>
      </pc:sldChg>
      <pc:sldChg chg="delSp modSp add mod">
        <pc:chgData name="Jorge Angel PAEZ" userId="5867aea35a860aa4" providerId="LiveId" clId="{9A0C5C6A-2800-4189-80BD-2C33ACB34E78}" dt="2022-10-15T18:08:55.310" v="869" actId="478"/>
        <pc:sldMkLst>
          <pc:docMk/>
          <pc:sldMk cId="0" sldId="287"/>
        </pc:sldMkLst>
      </pc:sldChg>
      <pc:sldChg chg="delSp modSp add mod">
        <pc:chgData name="Jorge Angel PAEZ" userId="5867aea35a860aa4" providerId="LiveId" clId="{9A0C5C6A-2800-4189-80BD-2C33ACB34E78}" dt="2022-10-15T18:23:55.039" v="1049" actId="20577"/>
        <pc:sldMkLst>
          <pc:docMk/>
          <pc:sldMk cId="0" sldId="288"/>
        </pc:sldMkLst>
      </pc:sldChg>
      <pc:sldChg chg="delSp modSp add del mod">
        <pc:chgData name="Jorge Angel PAEZ" userId="5867aea35a860aa4" providerId="LiveId" clId="{9A0C5C6A-2800-4189-80BD-2C33ACB34E78}" dt="2022-10-15T18:24:20.758" v="1051" actId="13926"/>
        <pc:sldMkLst>
          <pc:docMk/>
          <pc:sldMk cId="0" sldId="289"/>
        </pc:sldMkLst>
      </pc:sldChg>
      <pc:sldChg chg="modSp add mod setBg modNotes">
        <pc:chgData name="Jorge Angel PAEZ" userId="5867aea35a860aa4" providerId="LiveId" clId="{9A0C5C6A-2800-4189-80BD-2C33ACB34E78}" dt="2022-10-15T18:09:40.172" v="875" actId="207"/>
        <pc:sldMkLst>
          <pc:docMk/>
          <pc:sldMk cId="0" sldId="290"/>
        </pc:sldMkLst>
      </pc:sldChg>
      <pc:sldChg chg="delSp modSp add del mod">
        <pc:chgData name="Jorge Angel PAEZ" userId="5867aea35a860aa4" providerId="LiveId" clId="{9A0C5C6A-2800-4189-80BD-2C33ACB34E78}" dt="2022-10-15T18:24:31.115" v="1052" actId="14100"/>
        <pc:sldMkLst>
          <pc:docMk/>
          <pc:sldMk cId="0" sldId="291"/>
        </pc:sldMkLst>
      </pc:sldChg>
      <pc:sldChg chg="delSp modSp add del mod">
        <pc:chgData name="Jorge Angel PAEZ" userId="5867aea35a860aa4" providerId="LiveId" clId="{9A0C5C6A-2800-4189-80BD-2C33ACB34E78}" dt="2022-10-15T18:11:02" v="891" actId="113"/>
        <pc:sldMkLst>
          <pc:docMk/>
          <pc:sldMk cId="0" sldId="292"/>
        </pc:sldMkLst>
      </pc:sldChg>
      <pc:sldChg chg="delSp modSp add del mod setBg modNotes">
        <pc:chgData name="Jorge Angel PAEZ" userId="5867aea35a860aa4" providerId="LiveId" clId="{9A0C5C6A-2800-4189-80BD-2C33ACB34E78}" dt="2022-10-15T18:50:58.607" v="1074" actId="47"/>
        <pc:sldMkLst>
          <pc:docMk/>
          <pc:sldMk cId="0" sldId="293"/>
        </pc:sldMkLst>
      </pc:sldChg>
      <pc:sldChg chg="del">
        <pc:chgData name="Jorge Angel PAEZ" userId="5867aea35a860aa4" providerId="LiveId" clId="{9A0C5C6A-2800-4189-80BD-2C33ACB34E78}" dt="2022-10-15T17:45:33.829" v="62" actId="47"/>
        <pc:sldMkLst>
          <pc:docMk/>
          <pc:sldMk cId="0" sldId="294"/>
        </pc:sldMkLst>
      </pc:sldChg>
      <pc:sldChg chg="del">
        <pc:chgData name="Jorge Angel PAEZ" userId="5867aea35a860aa4" providerId="LiveId" clId="{9A0C5C6A-2800-4189-80BD-2C33ACB34E78}" dt="2022-10-15T17:45:33.829" v="62" actId="47"/>
        <pc:sldMkLst>
          <pc:docMk/>
          <pc:sldMk cId="0" sldId="295"/>
        </pc:sldMkLst>
      </pc:sldChg>
      <pc:sldChg chg="modSp mod">
        <pc:chgData name="Jorge Angel PAEZ" userId="5867aea35a860aa4" providerId="LiveId" clId="{9A0C5C6A-2800-4189-80BD-2C33ACB34E78}" dt="2022-10-15T18:26:09.588" v="1073" actId="14100"/>
        <pc:sldMkLst>
          <pc:docMk/>
          <pc:sldMk cId="0" sldId="300"/>
        </pc:sldMkLst>
      </pc:sldChg>
      <pc:sldChg chg="del">
        <pc:chgData name="Jorge Angel PAEZ" userId="5867aea35a860aa4" providerId="LiveId" clId="{9A0C5C6A-2800-4189-80BD-2C33ACB34E78}" dt="2022-10-15T17:45:33.829" v="62" actId="47"/>
        <pc:sldMkLst>
          <pc:docMk/>
          <pc:sldMk cId="162712014" sldId="332"/>
        </pc:sldMkLst>
      </pc:sldChg>
      <pc:sldChg chg="modSp mod">
        <pc:chgData name="Jorge Angel PAEZ" userId="5867aea35a860aa4" providerId="LiveId" clId="{9A0C5C6A-2800-4189-80BD-2C33ACB34E78}" dt="2022-10-15T18:53:06.138" v="1083" actId="20577"/>
        <pc:sldMkLst>
          <pc:docMk/>
          <pc:sldMk cId="3007891742" sldId="346"/>
        </pc:sldMkLst>
      </pc:sldChg>
      <pc:sldChg chg="del">
        <pc:chgData name="Jorge Angel PAEZ" userId="5867aea35a860aa4" providerId="LiveId" clId="{9A0C5C6A-2800-4189-80BD-2C33ACB34E78}" dt="2022-10-15T17:45:33.829" v="62" actId="47"/>
        <pc:sldMkLst>
          <pc:docMk/>
          <pc:sldMk cId="3685753252" sldId="347"/>
        </pc:sldMkLst>
      </pc:sldChg>
      <pc:sldChg chg="del">
        <pc:chgData name="Jorge Angel PAEZ" userId="5867aea35a860aa4" providerId="LiveId" clId="{9A0C5C6A-2800-4189-80BD-2C33ACB34E78}" dt="2022-10-15T17:45:19.076" v="60" actId="47"/>
        <pc:sldMkLst>
          <pc:docMk/>
          <pc:sldMk cId="4209939257" sldId="348"/>
        </pc:sldMkLst>
      </pc:sldChg>
      <pc:sldChg chg="del">
        <pc:chgData name="Jorge Angel PAEZ" userId="5867aea35a860aa4" providerId="LiveId" clId="{9A0C5C6A-2800-4189-80BD-2C33ACB34E78}" dt="2022-10-15T17:45:19.076" v="60" actId="47"/>
        <pc:sldMkLst>
          <pc:docMk/>
          <pc:sldMk cId="1485150426" sldId="349"/>
        </pc:sldMkLst>
      </pc:sldChg>
      <pc:sldChg chg="del">
        <pc:chgData name="Jorge Angel PAEZ" userId="5867aea35a860aa4" providerId="LiveId" clId="{9A0C5C6A-2800-4189-80BD-2C33ACB34E78}" dt="2022-10-15T17:45:19.076" v="60" actId="47"/>
        <pc:sldMkLst>
          <pc:docMk/>
          <pc:sldMk cId="1606438861" sldId="350"/>
        </pc:sldMkLst>
      </pc:sldChg>
      <pc:sldChg chg="delSp modSp add mod">
        <pc:chgData name="Jorge Angel PAEZ" userId="5867aea35a860aa4" providerId="LiveId" clId="{9A0C5C6A-2800-4189-80BD-2C33ACB34E78}" dt="2022-10-15T18:12:38.801" v="914" actId="14100"/>
        <pc:sldMkLst>
          <pc:docMk/>
          <pc:sldMk cId="0" sldId="352"/>
        </pc:sldMkLst>
      </pc:sldChg>
      <pc:sldChg chg="delSp modSp add mod">
        <pc:chgData name="Jorge Angel PAEZ" userId="5867aea35a860aa4" providerId="LiveId" clId="{9A0C5C6A-2800-4189-80BD-2C33ACB34E78}" dt="2022-10-15T18:16:21.932" v="950" actId="207"/>
        <pc:sldMkLst>
          <pc:docMk/>
          <pc:sldMk cId="0" sldId="353"/>
        </pc:sldMkLst>
      </pc:sldChg>
      <pc:sldChg chg="modSp add del mod setBg modNotes modNotesTx">
        <pc:chgData name="Jorge Angel PAEZ" userId="5867aea35a860aa4" providerId="LiveId" clId="{9A0C5C6A-2800-4189-80BD-2C33ACB34E78}" dt="2022-10-15T18:19:09.601" v="978" actId="47"/>
        <pc:sldMkLst>
          <pc:docMk/>
          <pc:sldMk cId="0" sldId="354"/>
        </pc:sldMkLst>
      </pc:sldChg>
      <pc:sldChg chg="delSp modSp add mod setBg modNotes">
        <pc:chgData name="Jorge Angel PAEZ" userId="5867aea35a860aa4" providerId="LiveId" clId="{9A0C5C6A-2800-4189-80BD-2C33ACB34E78}" dt="2022-10-15T18:19:13.554" v="980" actId="114"/>
        <pc:sldMkLst>
          <pc:docMk/>
          <pc:sldMk cId="0" sldId="355"/>
        </pc:sldMkLst>
      </pc:sldChg>
      <pc:sldChg chg="delSp modSp add del mod setBg modNotes modNotesTx">
        <pc:chgData name="Jorge Angel PAEZ" userId="5867aea35a860aa4" providerId="LiveId" clId="{9A0C5C6A-2800-4189-80BD-2C33ACB34E78}" dt="2022-10-15T20:00:01.791" v="1103" actId="47"/>
        <pc:sldMkLst>
          <pc:docMk/>
          <pc:sldMk cId="0" sldId="356"/>
        </pc:sldMkLst>
      </pc:sldChg>
      <pc:sldChg chg="modSp add mod ord">
        <pc:chgData name="Jorge Angel PAEZ" userId="5867aea35a860aa4" providerId="LiveId" clId="{9A0C5C6A-2800-4189-80BD-2C33ACB34E78}" dt="2022-10-15T18:23:29.339" v="1039"/>
        <pc:sldMkLst>
          <pc:docMk/>
          <pc:sldMk cId="782552479" sldId="357"/>
        </pc:sldMkLst>
      </pc:sldChg>
      <pc:sldChg chg="modSp add mod">
        <pc:chgData name="Jorge Angel PAEZ" userId="5867aea35a860aa4" providerId="LiveId" clId="{9A0C5C6A-2800-4189-80BD-2C33ACB34E78}" dt="2022-10-15T18:06:00.064" v="815" actId="207"/>
        <pc:sldMkLst>
          <pc:docMk/>
          <pc:sldMk cId="1279137882" sldId="358"/>
        </pc:sldMkLst>
      </pc:sldChg>
      <pc:sldChg chg="add">
        <pc:chgData name="Jorge Angel PAEZ" userId="5867aea35a860aa4" providerId="LiveId" clId="{9A0C5C6A-2800-4189-80BD-2C33ACB34E78}" dt="2022-10-15T18:23:01.819" v="1034"/>
        <pc:sldMkLst>
          <pc:docMk/>
          <pc:sldMk cId="2888146484" sldId="359"/>
        </pc:sldMkLst>
      </pc:sldChg>
    </pc:docChg>
  </pc:docChgLst>
  <pc:docChgLst>
    <pc:chgData name="Jorge Angel PAEZ" userId="5867aea35a860aa4" providerId="LiveId" clId="{62ADDB06-5C3A-4D9F-AC6E-D03512BF30FB}"/>
    <pc:docChg chg="undo custSel addSld delSld modSld sldOrd modMainMaster">
      <pc:chgData name="Jorge Angel PAEZ" userId="5867aea35a860aa4" providerId="LiveId" clId="{62ADDB06-5C3A-4D9F-AC6E-D03512BF30FB}" dt="2022-10-22T01:53:01.181" v="906" actId="478"/>
      <pc:docMkLst>
        <pc:docMk/>
      </pc:docMkLst>
      <pc:sldChg chg="modSp">
        <pc:chgData name="Jorge Angel PAEZ" userId="5867aea35a860aa4" providerId="LiveId" clId="{62ADDB06-5C3A-4D9F-AC6E-D03512BF30FB}" dt="2022-10-22T00:50:49.210" v="269" actId="1076"/>
        <pc:sldMkLst>
          <pc:docMk/>
          <pc:sldMk cId="0" sldId="260"/>
        </pc:sldMkLst>
      </pc:sldChg>
      <pc:sldChg chg="delSp modSp add mod setBg modNotes">
        <pc:chgData name="Jorge Angel PAEZ" userId="5867aea35a860aa4" providerId="LiveId" clId="{62ADDB06-5C3A-4D9F-AC6E-D03512BF30FB}" dt="2022-10-22T01:52:56.449" v="905" actId="1076"/>
        <pc:sldMkLst>
          <pc:docMk/>
          <pc:sldMk cId="0" sldId="262"/>
        </pc:sldMkLst>
      </pc:sldChg>
      <pc:sldChg chg="delSp modSp add mod">
        <pc:chgData name="Jorge Angel PAEZ" userId="5867aea35a860aa4" providerId="LiveId" clId="{62ADDB06-5C3A-4D9F-AC6E-D03512BF30FB}" dt="2022-10-22T01:53:01.181" v="906" actId="478"/>
        <pc:sldMkLst>
          <pc:docMk/>
          <pc:sldMk cId="0" sldId="263"/>
        </pc:sldMkLst>
      </pc:sldChg>
      <pc:sldChg chg="delSp modSp add mod setBg modNotes">
        <pc:chgData name="Jorge Angel PAEZ" userId="5867aea35a860aa4" providerId="LiveId" clId="{62ADDB06-5C3A-4D9F-AC6E-D03512BF30FB}" dt="2022-10-22T01:12:02.450" v="363" actId="1076"/>
        <pc:sldMkLst>
          <pc:docMk/>
          <pc:sldMk cId="0" sldId="264"/>
        </pc:sldMkLst>
      </pc:sldChg>
      <pc:sldChg chg="delSp modSp add mod setBg modNotes">
        <pc:chgData name="Jorge Angel PAEZ" userId="5867aea35a860aa4" providerId="LiveId" clId="{62ADDB06-5C3A-4D9F-AC6E-D03512BF30FB}" dt="2022-10-22T00:36:10.432" v="121" actId="114"/>
        <pc:sldMkLst>
          <pc:docMk/>
          <pc:sldMk cId="0" sldId="265"/>
        </pc:sldMkLst>
      </pc:sldChg>
      <pc:sldChg chg="addSp delSp modSp mod ord">
        <pc:chgData name="Jorge Angel PAEZ" userId="5867aea35a860aa4" providerId="LiveId" clId="{62ADDB06-5C3A-4D9F-AC6E-D03512BF30FB}" dt="2022-10-22T00:56:10.659" v="340" actId="17032"/>
        <pc:sldMkLst>
          <pc:docMk/>
          <pc:sldMk cId="0" sldId="266"/>
        </pc:sldMkLst>
      </pc:sldChg>
      <pc:sldChg chg="modSp mod ord">
        <pc:chgData name="Jorge Angel PAEZ" userId="5867aea35a860aa4" providerId="LiveId" clId="{62ADDB06-5C3A-4D9F-AC6E-D03512BF30FB}" dt="2022-10-22T00:55:10.120" v="329" actId="207"/>
        <pc:sldMkLst>
          <pc:docMk/>
          <pc:sldMk cId="0" sldId="267"/>
        </pc:sldMkLst>
      </pc:sldChg>
      <pc:sldChg chg="delSp modSp add del mod modNotes">
        <pc:chgData name="Jorge Angel PAEZ" userId="5867aea35a860aa4" providerId="LiveId" clId="{62ADDB06-5C3A-4D9F-AC6E-D03512BF30FB}" dt="2022-10-22T01:15:01.950" v="394" actId="207"/>
        <pc:sldMkLst>
          <pc:docMk/>
          <pc:sldMk cId="0" sldId="268"/>
        </pc:sldMkLst>
      </pc:sldChg>
      <pc:sldChg chg="modSp add mod modNotes">
        <pc:chgData name="Jorge Angel PAEZ" userId="5867aea35a860aa4" providerId="LiveId" clId="{62ADDB06-5C3A-4D9F-AC6E-D03512BF30FB}" dt="2022-10-22T00:42:24.330" v="186" actId="207"/>
        <pc:sldMkLst>
          <pc:docMk/>
          <pc:sldMk cId="0" sldId="269"/>
        </pc:sldMkLst>
      </pc:sldChg>
      <pc:sldChg chg="modSp add mod setBg modNotes">
        <pc:chgData name="Jorge Angel PAEZ" userId="5867aea35a860aa4" providerId="LiveId" clId="{62ADDB06-5C3A-4D9F-AC6E-D03512BF30FB}" dt="2022-10-22T00:42:33.980" v="188" actId="114"/>
        <pc:sldMkLst>
          <pc:docMk/>
          <pc:sldMk cId="0" sldId="270"/>
        </pc:sldMkLst>
      </pc:sldChg>
      <pc:sldChg chg="delSp modSp add mod modNotes">
        <pc:chgData name="Jorge Angel PAEZ" userId="5867aea35a860aa4" providerId="LiveId" clId="{62ADDB06-5C3A-4D9F-AC6E-D03512BF30FB}" dt="2022-10-22T00:43:26.374" v="208" actId="207"/>
        <pc:sldMkLst>
          <pc:docMk/>
          <pc:sldMk cId="0" sldId="271"/>
        </pc:sldMkLst>
      </pc:sldChg>
      <pc:sldChg chg="delSp modSp add del mod modNotes">
        <pc:chgData name="Jorge Angel PAEZ" userId="5867aea35a860aa4" providerId="LiveId" clId="{62ADDB06-5C3A-4D9F-AC6E-D03512BF30FB}" dt="2022-10-22T00:47:20.479" v="222" actId="207"/>
        <pc:sldMkLst>
          <pc:docMk/>
          <pc:sldMk cId="0" sldId="272"/>
        </pc:sldMkLst>
      </pc:sldChg>
      <pc:sldChg chg="addSp delSp modSp add del mod setBg modNotes">
        <pc:chgData name="Jorge Angel PAEZ" userId="5867aea35a860aa4" providerId="LiveId" clId="{62ADDB06-5C3A-4D9F-AC6E-D03512BF30FB}" dt="2022-10-22T00:58:56.660" v="345" actId="1076"/>
        <pc:sldMkLst>
          <pc:docMk/>
          <pc:sldMk cId="0" sldId="273"/>
        </pc:sldMkLst>
      </pc:sldChg>
      <pc:sldChg chg="addSp delSp modSp add mod modNotes">
        <pc:chgData name="Jorge Angel PAEZ" userId="5867aea35a860aa4" providerId="LiveId" clId="{62ADDB06-5C3A-4D9F-AC6E-D03512BF30FB}" dt="2022-10-22T00:50:10.990" v="253" actId="14100"/>
        <pc:sldMkLst>
          <pc:docMk/>
          <pc:sldMk cId="0" sldId="274"/>
        </pc:sldMkLst>
      </pc:sldChg>
      <pc:sldChg chg="delSp modSp add mod modNotes">
        <pc:chgData name="Jorge Angel PAEZ" userId="5867aea35a860aa4" providerId="LiveId" clId="{62ADDB06-5C3A-4D9F-AC6E-D03512BF30FB}" dt="2022-10-22T00:49:57.520" v="251" actId="403"/>
        <pc:sldMkLst>
          <pc:docMk/>
          <pc:sldMk cId="0" sldId="275"/>
        </pc:sldMkLst>
      </pc:sldChg>
      <pc:sldChg chg="del">
        <pc:chgData name="Jorge Angel PAEZ" userId="5867aea35a860aa4" providerId="LiveId" clId="{62ADDB06-5C3A-4D9F-AC6E-D03512BF30FB}" dt="2022-10-22T00:22:18.707" v="30" actId="47"/>
        <pc:sldMkLst>
          <pc:docMk/>
          <pc:sldMk cId="0" sldId="281"/>
        </pc:sldMkLst>
      </pc:sldChg>
      <pc:sldChg chg="del">
        <pc:chgData name="Jorge Angel PAEZ" userId="5867aea35a860aa4" providerId="LiveId" clId="{62ADDB06-5C3A-4D9F-AC6E-D03512BF30FB}" dt="2022-10-22T00:22:18.707" v="30" actId="47"/>
        <pc:sldMkLst>
          <pc:docMk/>
          <pc:sldMk cId="0" sldId="282"/>
        </pc:sldMkLst>
      </pc:sldChg>
      <pc:sldChg chg="del">
        <pc:chgData name="Jorge Angel PAEZ" userId="5867aea35a860aa4" providerId="LiveId" clId="{62ADDB06-5C3A-4D9F-AC6E-D03512BF30FB}" dt="2022-10-22T01:27:23.380" v="578" actId="47"/>
        <pc:sldMkLst>
          <pc:docMk/>
          <pc:sldMk cId="0" sldId="293"/>
        </pc:sldMkLst>
      </pc:sldChg>
      <pc:sldChg chg="modSp mod">
        <pc:chgData name="Jorge Angel PAEZ" userId="5867aea35a860aa4" providerId="LiveId" clId="{62ADDB06-5C3A-4D9F-AC6E-D03512BF30FB}" dt="2022-10-22T00:29:47.563" v="116" actId="14100"/>
        <pc:sldMkLst>
          <pc:docMk/>
          <pc:sldMk cId="0" sldId="300"/>
        </pc:sldMkLst>
      </pc:sldChg>
      <pc:sldChg chg="del">
        <pc:chgData name="Jorge Angel PAEZ" userId="5867aea35a860aa4" providerId="LiveId" clId="{62ADDB06-5C3A-4D9F-AC6E-D03512BF30FB}" dt="2022-10-22T00:22:32.823" v="31" actId="47"/>
        <pc:sldMkLst>
          <pc:docMk/>
          <pc:sldMk cId="0" sldId="301"/>
        </pc:sldMkLst>
      </pc:sldChg>
      <pc:sldChg chg="del">
        <pc:chgData name="Jorge Angel PAEZ" userId="5867aea35a860aa4" providerId="LiveId" clId="{62ADDB06-5C3A-4D9F-AC6E-D03512BF30FB}" dt="2022-10-22T00:22:32.823" v="31" actId="47"/>
        <pc:sldMkLst>
          <pc:docMk/>
          <pc:sldMk cId="0" sldId="302"/>
        </pc:sldMkLst>
      </pc:sldChg>
      <pc:sldChg chg="del">
        <pc:chgData name="Jorge Angel PAEZ" userId="5867aea35a860aa4" providerId="LiveId" clId="{62ADDB06-5C3A-4D9F-AC6E-D03512BF30FB}" dt="2022-10-22T00:22:32.823" v="31" actId="47"/>
        <pc:sldMkLst>
          <pc:docMk/>
          <pc:sldMk cId="0" sldId="303"/>
        </pc:sldMkLst>
      </pc:sldChg>
      <pc:sldChg chg="modSp mod">
        <pc:chgData name="Jorge Angel PAEZ" userId="5867aea35a860aa4" providerId="LiveId" clId="{62ADDB06-5C3A-4D9F-AC6E-D03512BF30FB}" dt="2022-10-22T00:50:41.924" v="268" actId="6549"/>
        <pc:sldMkLst>
          <pc:docMk/>
          <pc:sldMk cId="3007891742" sldId="346"/>
        </pc:sldMkLst>
      </pc:sldChg>
      <pc:sldChg chg="del">
        <pc:chgData name="Jorge Angel PAEZ" userId="5867aea35a860aa4" providerId="LiveId" clId="{62ADDB06-5C3A-4D9F-AC6E-D03512BF30FB}" dt="2022-10-22T00:22:18.707" v="30" actId="47"/>
        <pc:sldMkLst>
          <pc:docMk/>
          <pc:sldMk cId="0" sldId="360"/>
        </pc:sldMkLst>
      </pc:sldChg>
      <pc:sldChg chg="del">
        <pc:chgData name="Jorge Angel PAEZ" userId="5867aea35a860aa4" providerId="LiveId" clId="{62ADDB06-5C3A-4D9F-AC6E-D03512BF30FB}" dt="2022-10-22T00:22:18.707" v="30" actId="47"/>
        <pc:sldMkLst>
          <pc:docMk/>
          <pc:sldMk cId="0" sldId="361"/>
        </pc:sldMkLst>
      </pc:sldChg>
      <pc:sldChg chg="del">
        <pc:chgData name="Jorge Angel PAEZ" userId="5867aea35a860aa4" providerId="LiveId" clId="{62ADDB06-5C3A-4D9F-AC6E-D03512BF30FB}" dt="2022-10-22T00:22:18.707" v="30" actId="47"/>
        <pc:sldMkLst>
          <pc:docMk/>
          <pc:sldMk cId="0" sldId="362"/>
        </pc:sldMkLst>
      </pc:sldChg>
      <pc:sldChg chg="del">
        <pc:chgData name="Jorge Angel PAEZ" userId="5867aea35a860aa4" providerId="LiveId" clId="{62ADDB06-5C3A-4D9F-AC6E-D03512BF30FB}" dt="2022-10-22T00:22:18.707" v="30" actId="47"/>
        <pc:sldMkLst>
          <pc:docMk/>
          <pc:sldMk cId="0" sldId="363"/>
        </pc:sldMkLst>
      </pc:sldChg>
      <pc:sldChg chg="del">
        <pc:chgData name="Jorge Angel PAEZ" userId="5867aea35a860aa4" providerId="LiveId" clId="{62ADDB06-5C3A-4D9F-AC6E-D03512BF30FB}" dt="2022-10-22T00:22:18.707" v="30" actId="47"/>
        <pc:sldMkLst>
          <pc:docMk/>
          <pc:sldMk cId="0" sldId="364"/>
        </pc:sldMkLst>
      </pc:sldChg>
      <pc:sldChg chg="del">
        <pc:chgData name="Jorge Angel PAEZ" userId="5867aea35a860aa4" providerId="LiveId" clId="{62ADDB06-5C3A-4D9F-AC6E-D03512BF30FB}" dt="2022-10-22T00:22:18.707" v="30" actId="47"/>
        <pc:sldMkLst>
          <pc:docMk/>
          <pc:sldMk cId="0" sldId="365"/>
        </pc:sldMkLst>
      </pc:sldChg>
      <pc:sldChg chg="del">
        <pc:chgData name="Jorge Angel PAEZ" userId="5867aea35a860aa4" providerId="LiveId" clId="{62ADDB06-5C3A-4D9F-AC6E-D03512BF30FB}" dt="2022-10-22T00:22:18.707" v="30" actId="47"/>
        <pc:sldMkLst>
          <pc:docMk/>
          <pc:sldMk cId="0" sldId="367"/>
        </pc:sldMkLst>
      </pc:sldChg>
      <pc:sldChg chg="del">
        <pc:chgData name="Jorge Angel PAEZ" userId="5867aea35a860aa4" providerId="LiveId" clId="{62ADDB06-5C3A-4D9F-AC6E-D03512BF30FB}" dt="2022-10-22T00:22:18.707" v="30" actId="47"/>
        <pc:sldMkLst>
          <pc:docMk/>
          <pc:sldMk cId="0" sldId="368"/>
        </pc:sldMkLst>
      </pc:sldChg>
      <pc:sldChg chg="del">
        <pc:chgData name="Jorge Angel PAEZ" userId="5867aea35a860aa4" providerId="LiveId" clId="{62ADDB06-5C3A-4D9F-AC6E-D03512BF30FB}" dt="2022-10-22T00:22:18.707" v="30" actId="47"/>
        <pc:sldMkLst>
          <pc:docMk/>
          <pc:sldMk cId="0" sldId="369"/>
        </pc:sldMkLst>
      </pc:sldChg>
      <pc:sldChg chg="del">
        <pc:chgData name="Jorge Angel PAEZ" userId="5867aea35a860aa4" providerId="LiveId" clId="{62ADDB06-5C3A-4D9F-AC6E-D03512BF30FB}" dt="2022-10-22T00:22:18.707" v="30" actId="47"/>
        <pc:sldMkLst>
          <pc:docMk/>
          <pc:sldMk cId="0" sldId="370"/>
        </pc:sldMkLst>
      </pc:sldChg>
      <pc:sldChg chg="del">
        <pc:chgData name="Jorge Angel PAEZ" userId="5867aea35a860aa4" providerId="LiveId" clId="{62ADDB06-5C3A-4D9F-AC6E-D03512BF30FB}" dt="2022-10-22T00:22:18.707" v="30" actId="47"/>
        <pc:sldMkLst>
          <pc:docMk/>
          <pc:sldMk cId="0" sldId="371"/>
        </pc:sldMkLst>
      </pc:sldChg>
      <pc:sldChg chg="del">
        <pc:chgData name="Jorge Angel PAEZ" userId="5867aea35a860aa4" providerId="LiveId" clId="{62ADDB06-5C3A-4D9F-AC6E-D03512BF30FB}" dt="2022-10-22T00:22:18.707" v="30" actId="47"/>
        <pc:sldMkLst>
          <pc:docMk/>
          <pc:sldMk cId="0" sldId="372"/>
        </pc:sldMkLst>
      </pc:sldChg>
      <pc:sldChg chg="del">
        <pc:chgData name="Jorge Angel PAEZ" userId="5867aea35a860aa4" providerId="LiveId" clId="{62ADDB06-5C3A-4D9F-AC6E-D03512BF30FB}" dt="2022-10-22T00:22:18.707" v="30" actId="47"/>
        <pc:sldMkLst>
          <pc:docMk/>
          <pc:sldMk cId="0" sldId="373"/>
        </pc:sldMkLst>
      </pc:sldChg>
      <pc:sldChg chg="del">
        <pc:chgData name="Jorge Angel PAEZ" userId="5867aea35a860aa4" providerId="LiveId" clId="{62ADDB06-5C3A-4D9F-AC6E-D03512BF30FB}" dt="2022-10-22T00:22:18.707" v="30" actId="47"/>
        <pc:sldMkLst>
          <pc:docMk/>
          <pc:sldMk cId="0" sldId="374"/>
        </pc:sldMkLst>
      </pc:sldChg>
      <pc:sldChg chg="del">
        <pc:chgData name="Jorge Angel PAEZ" userId="5867aea35a860aa4" providerId="LiveId" clId="{62ADDB06-5C3A-4D9F-AC6E-D03512BF30FB}" dt="2022-10-22T00:22:18.707" v="30" actId="47"/>
        <pc:sldMkLst>
          <pc:docMk/>
          <pc:sldMk cId="0" sldId="375"/>
        </pc:sldMkLst>
      </pc:sldChg>
      <pc:sldChg chg="del">
        <pc:chgData name="Jorge Angel PAEZ" userId="5867aea35a860aa4" providerId="LiveId" clId="{62ADDB06-5C3A-4D9F-AC6E-D03512BF30FB}" dt="2022-10-22T00:22:18.707" v="30" actId="47"/>
        <pc:sldMkLst>
          <pc:docMk/>
          <pc:sldMk cId="0" sldId="376"/>
        </pc:sldMkLst>
      </pc:sldChg>
      <pc:sldChg chg="del">
        <pc:chgData name="Jorge Angel PAEZ" userId="5867aea35a860aa4" providerId="LiveId" clId="{62ADDB06-5C3A-4D9F-AC6E-D03512BF30FB}" dt="2022-10-22T00:22:18.707" v="30" actId="47"/>
        <pc:sldMkLst>
          <pc:docMk/>
          <pc:sldMk cId="0" sldId="377"/>
        </pc:sldMkLst>
      </pc:sldChg>
      <pc:sldChg chg="del">
        <pc:chgData name="Jorge Angel PAEZ" userId="5867aea35a860aa4" providerId="LiveId" clId="{62ADDB06-5C3A-4D9F-AC6E-D03512BF30FB}" dt="2022-10-22T00:22:18.707" v="30" actId="47"/>
        <pc:sldMkLst>
          <pc:docMk/>
          <pc:sldMk cId="0" sldId="378"/>
        </pc:sldMkLst>
      </pc:sldChg>
      <pc:sldChg chg="del">
        <pc:chgData name="Jorge Angel PAEZ" userId="5867aea35a860aa4" providerId="LiveId" clId="{62ADDB06-5C3A-4D9F-AC6E-D03512BF30FB}" dt="2022-10-22T00:22:18.707" v="30" actId="47"/>
        <pc:sldMkLst>
          <pc:docMk/>
          <pc:sldMk cId="0" sldId="379"/>
        </pc:sldMkLst>
      </pc:sldChg>
      <pc:sldChg chg="addSp delSp">
        <pc:chgData name="Jorge Angel PAEZ" userId="5867aea35a860aa4" providerId="LiveId" clId="{62ADDB06-5C3A-4D9F-AC6E-D03512BF30FB}" dt="2022-10-22T00:27:47.520" v="53"/>
        <pc:sldMkLst>
          <pc:docMk/>
          <pc:sldMk cId="1444673674" sldId="380"/>
        </pc:sldMkLst>
      </pc:sldChg>
      <pc:sldChg chg="del">
        <pc:chgData name="Jorge Angel PAEZ" userId="5867aea35a860aa4" providerId="LiveId" clId="{62ADDB06-5C3A-4D9F-AC6E-D03512BF30FB}" dt="2022-10-22T00:22:18.707" v="30" actId="47"/>
        <pc:sldMkLst>
          <pc:docMk/>
          <pc:sldMk cId="2235934735" sldId="381"/>
        </pc:sldMkLst>
      </pc:sldChg>
      <pc:sldChg chg="addSp delSp modSp mod">
        <pc:chgData name="Jorge Angel PAEZ" userId="5867aea35a860aa4" providerId="LiveId" clId="{62ADDB06-5C3A-4D9F-AC6E-D03512BF30FB}" dt="2022-10-22T00:26:50.080" v="46" actId="2085"/>
        <pc:sldMkLst>
          <pc:docMk/>
          <pc:sldMk cId="1608672321" sldId="382"/>
        </pc:sldMkLst>
      </pc:sldChg>
      <pc:sldChg chg="del">
        <pc:chgData name="Jorge Angel PAEZ" userId="5867aea35a860aa4" providerId="LiveId" clId="{62ADDB06-5C3A-4D9F-AC6E-D03512BF30FB}" dt="2022-10-22T00:25:14.135" v="38" actId="47"/>
        <pc:sldMkLst>
          <pc:docMk/>
          <pc:sldMk cId="989424068" sldId="383"/>
        </pc:sldMkLst>
      </pc:sldChg>
      <pc:sldChg chg="addSp delSp add ord">
        <pc:chgData name="Jorge Angel PAEZ" userId="5867aea35a860aa4" providerId="LiveId" clId="{62ADDB06-5C3A-4D9F-AC6E-D03512BF30FB}" dt="2022-10-22T01:14:08.040" v="376"/>
        <pc:sldMkLst>
          <pc:docMk/>
          <pc:sldMk cId="1571438647" sldId="383"/>
        </pc:sldMkLst>
      </pc:sldChg>
      <pc:sldChg chg="del">
        <pc:chgData name="Jorge Angel PAEZ" userId="5867aea35a860aa4" providerId="LiveId" clId="{62ADDB06-5C3A-4D9F-AC6E-D03512BF30FB}" dt="2022-10-22T00:22:32.823" v="31" actId="47"/>
        <pc:sldMkLst>
          <pc:docMk/>
          <pc:sldMk cId="833250055" sldId="384"/>
        </pc:sldMkLst>
      </pc:sldChg>
      <pc:sldChg chg="add ord">
        <pc:chgData name="Jorge Angel PAEZ" userId="5867aea35a860aa4" providerId="LiveId" clId="{62ADDB06-5C3A-4D9F-AC6E-D03512BF30FB}" dt="2022-10-22T00:27:52.124" v="56"/>
        <pc:sldMkLst>
          <pc:docMk/>
          <pc:sldMk cId="2972099074" sldId="384"/>
        </pc:sldMkLst>
      </pc:sldChg>
      <pc:sldChg chg="delSp modSp add mod setBg modNotes">
        <pc:chgData name="Jorge Angel PAEZ" userId="5867aea35a860aa4" providerId="LiveId" clId="{62ADDB06-5C3A-4D9F-AC6E-D03512BF30FB}" dt="2022-10-22T00:42:07.010" v="185" actId="207"/>
        <pc:sldMkLst>
          <pc:docMk/>
          <pc:sldMk cId="0" sldId="385"/>
        </pc:sldMkLst>
      </pc:sldChg>
      <pc:sldChg chg="del">
        <pc:chgData name="Jorge Angel PAEZ" userId="5867aea35a860aa4" providerId="LiveId" clId="{62ADDB06-5C3A-4D9F-AC6E-D03512BF30FB}" dt="2022-10-22T00:22:32.823" v="31" actId="47"/>
        <pc:sldMkLst>
          <pc:docMk/>
          <pc:sldMk cId="1614747796" sldId="385"/>
        </pc:sldMkLst>
      </pc:sldChg>
      <pc:sldChg chg="modSp add mod modNotes">
        <pc:chgData name="Jorge Angel PAEZ" userId="5867aea35a860aa4" providerId="LiveId" clId="{62ADDB06-5C3A-4D9F-AC6E-D03512BF30FB}" dt="2022-10-22T00:42:00.650" v="184" actId="114"/>
        <pc:sldMkLst>
          <pc:docMk/>
          <pc:sldMk cId="0" sldId="386"/>
        </pc:sldMkLst>
      </pc:sldChg>
      <pc:sldChg chg="del">
        <pc:chgData name="Jorge Angel PAEZ" userId="5867aea35a860aa4" providerId="LiveId" clId="{62ADDB06-5C3A-4D9F-AC6E-D03512BF30FB}" dt="2022-10-22T00:22:32.823" v="31" actId="47"/>
        <pc:sldMkLst>
          <pc:docMk/>
          <pc:sldMk cId="2793848376" sldId="386"/>
        </pc:sldMkLst>
      </pc:sldChg>
      <pc:sldChg chg="del">
        <pc:chgData name="Jorge Angel PAEZ" userId="5867aea35a860aa4" providerId="LiveId" clId="{62ADDB06-5C3A-4D9F-AC6E-D03512BF30FB}" dt="2022-10-22T00:22:32.823" v="31" actId="47"/>
        <pc:sldMkLst>
          <pc:docMk/>
          <pc:sldMk cId="322599852" sldId="387"/>
        </pc:sldMkLst>
      </pc:sldChg>
      <pc:sldChg chg="modSp add mod">
        <pc:chgData name="Jorge Angel PAEZ" userId="5867aea35a860aa4" providerId="LiveId" clId="{62ADDB06-5C3A-4D9F-AC6E-D03512BF30FB}" dt="2022-10-22T01:26:36.885" v="575" actId="1076"/>
        <pc:sldMkLst>
          <pc:docMk/>
          <pc:sldMk cId="3236561910" sldId="387"/>
        </pc:sldMkLst>
      </pc:sldChg>
      <pc:sldChg chg="add">
        <pc:chgData name="Jorge Angel PAEZ" userId="5867aea35a860aa4" providerId="LiveId" clId="{62ADDB06-5C3A-4D9F-AC6E-D03512BF30FB}" dt="2022-10-22T00:58:30.639" v="341" actId="2890"/>
        <pc:sldMkLst>
          <pc:docMk/>
          <pc:sldMk cId="76795298" sldId="388"/>
        </pc:sldMkLst>
      </pc:sldChg>
      <pc:sldChg chg="delSp modSp add del mod setBg modNotes">
        <pc:chgData name="Jorge Angel PAEZ" userId="5867aea35a860aa4" providerId="LiveId" clId="{62ADDB06-5C3A-4D9F-AC6E-D03512BF30FB}" dt="2022-10-22T01:13:41.701" v="373" actId="47"/>
        <pc:sldMkLst>
          <pc:docMk/>
          <pc:sldMk cId="0" sldId="389"/>
        </pc:sldMkLst>
      </pc:sldChg>
      <pc:sldChg chg="delSp modSp add mod">
        <pc:chgData name="Jorge Angel PAEZ" userId="5867aea35a860aa4" providerId="LiveId" clId="{62ADDB06-5C3A-4D9F-AC6E-D03512BF30FB}" dt="2022-10-22T01:14:30.933" v="382" actId="114"/>
        <pc:sldMkLst>
          <pc:docMk/>
          <pc:sldMk cId="0" sldId="390"/>
        </pc:sldMkLst>
      </pc:sldChg>
      <pc:sldChg chg="add del setBg modNotes">
        <pc:chgData name="Jorge Angel PAEZ" userId="5867aea35a860aa4" providerId="LiveId" clId="{62ADDB06-5C3A-4D9F-AC6E-D03512BF30FB}" dt="2022-10-22T01:14:16.020" v="377" actId="47"/>
        <pc:sldMkLst>
          <pc:docMk/>
          <pc:sldMk cId="0" sldId="391"/>
        </pc:sldMkLst>
      </pc:sldChg>
      <pc:sldChg chg="delSp modSp add mod">
        <pc:chgData name="Jorge Angel PAEZ" userId="5867aea35a860aa4" providerId="LiveId" clId="{62ADDB06-5C3A-4D9F-AC6E-D03512BF30FB}" dt="2022-10-22T01:15:19.955" v="399" actId="207"/>
        <pc:sldMkLst>
          <pc:docMk/>
          <pc:sldMk cId="0" sldId="392"/>
        </pc:sldMkLst>
      </pc:sldChg>
      <pc:sldChg chg="delSp add mod">
        <pc:chgData name="Jorge Angel PAEZ" userId="5867aea35a860aa4" providerId="LiveId" clId="{62ADDB06-5C3A-4D9F-AC6E-D03512BF30FB}" dt="2022-10-22T01:15:29.290" v="400" actId="478"/>
        <pc:sldMkLst>
          <pc:docMk/>
          <pc:sldMk cId="0" sldId="393"/>
        </pc:sldMkLst>
      </pc:sldChg>
      <pc:sldChg chg="delSp modSp add mod">
        <pc:chgData name="Jorge Angel PAEZ" userId="5867aea35a860aa4" providerId="LiveId" clId="{62ADDB06-5C3A-4D9F-AC6E-D03512BF30FB}" dt="2022-10-22T01:41:20.751" v="755" actId="478"/>
        <pc:sldMkLst>
          <pc:docMk/>
          <pc:sldMk cId="0" sldId="394"/>
        </pc:sldMkLst>
      </pc:sldChg>
      <pc:sldChg chg="modSp add mod ord">
        <pc:chgData name="Jorge Angel PAEZ" userId="5867aea35a860aa4" providerId="LiveId" clId="{62ADDB06-5C3A-4D9F-AC6E-D03512BF30FB}" dt="2022-10-22T01:22:48.362" v="465" actId="13926"/>
        <pc:sldMkLst>
          <pc:docMk/>
          <pc:sldMk cId="3235567047" sldId="395"/>
        </pc:sldMkLst>
      </pc:sldChg>
      <pc:sldChg chg="modSp add mod">
        <pc:chgData name="Jorge Angel PAEZ" userId="5867aea35a860aa4" providerId="LiveId" clId="{62ADDB06-5C3A-4D9F-AC6E-D03512BF30FB}" dt="2022-10-22T01:22:28.700" v="458" actId="1076"/>
        <pc:sldMkLst>
          <pc:docMk/>
          <pc:sldMk cId="4026976102" sldId="396"/>
        </pc:sldMkLst>
      </pc:sldChg>
      <pc:sldChg chg="modSp add mod">
        <pc:chgData name="Jorge Angel PAEZ" userId="5867aea35a860aa4" providerId="LiveId" clId="{62ADDB06-5C3A-4D9F-AC6E-D03512BF30FB}" dt="2022-10-22T01:24:53.580" v="493" actId="13926"/>
        <pc:sldMkLst>
          <pc:docMk/>
          <pc:sldMk cId="1568646948" sldId="397"/>
        </pc:sldMkLst>
      </pc:sldChg>
      <pc:sldChg chg="modSp add mod">
        <pc:chgData name="Jorge Angel PAEZ" userId="5867aea35a860aa4" providerId="LiveId" clId="{62ADDB06-5C3A-4D9F-AC6E-D03512BF30FB}" dt="2022-10-22T01:24:12.081" v="487" actId="14100"/>
        <pc:sldMkLst>
          <pc:docMk/>
          <pc:sldMk cId="3172056929" sldId="398"/>
        </pc:sldMkLst>
      </pc:sldChg>
      <pc:sldChg chg="ord">
        <pc:chgData name="Jorge Angel PAEZ" userId="5867aea35a860aa4" providerId="LiveId" clId="{62ADDB06-5C3A-4D9F-AC6E-D03512BF30FB}" dt="2022-10-22T01:26:51.234" v="577"/>
        <pc:sldMkLst>
          <pc:docMk/>
          <pc:sldMk cId="919279996" sldId="399"/>
        </pc:sldMkLst>
      </pc:sldChg>
      <pc:sldChg chg="addSp modSp add mod ord">
        <pc:chgData name="Jorge Angel PAEZ" userId="5867aea35a860aa4" providerId="LiveId" clId="{62ADDB06-5C3A-4D9F-AC6E-D03512BF30FB}" dt="2022-10-22T01:30:17.027" v="633" actId="1076"/>
        <pc:sldMkLst>
          <pc:docMk/>
          <pc:sldMk cId="4167525027" sldId="400"/>
        </pc:sldMkLst>
      </pc:sldChg>
      <pc:sldChg chg="addSp delSp modSp add mod">
        <pc:chgData name="Jorge Angel PAEZ" userId="5867aea35a860aa4" providerId="LiveId" clId="{62ADDB06-5C3A-4D9F-AC6E-D03512BF30FB}" dt="2022-10-22T01:32:23.501" v="659" actId="1076"/>
        <pc:sldMkLst>
          <pc:docMk/>
          <pc:sldMk cId="2588810751" sldId="401"/>
        </pc:sldMkLst>
      </pc:sldChg>
      <pc:sldChg chg="delSp modSp add del mod">
        <pc:chgData name="Jorge Angel PAEZ" userId="5867aea35a860aa4" providerId="LiveId" clId="{62ADDB06-5C3A-4D9F-AC6E-D03512BF30FB}" dt="2022-10-22T01:36:23.244" v="718" actId="47"/>
        <pc:sldMkLst>
          <pc:docMk/>
          <pc:sldMk cId="3850141681" sldId="402"/>
        </pc:sldMkLst>
      </pc:sldChg>
      <pc:sldChg chg="addSp modSp add mod">
        <pc:chgData name="Jorge Angel PAEZ" userId="5867aea35a860aa4" providerId="LiveId" clId="{62ADDB06-5C3A-4D9F-AC6E-D03512BF30FB}" dt="2022-10-22T01:34:29.667" v="698" actId="1076"/>
        <pc:sldMkLst>
          <pc:docMk/>
          <pc:sldMk cId="3472354523" sldId="403"/>
        </pc:sldMkLst>
      </pc:sldChg>
      <pc:sldChg chg="addSp delSp modSp add mod">
        <pc:chgData name="Jorge Angel PAEZ" userId="5867aea35a860aa4" providerId="LiveId" clId="{62ADDB06-5C3A-4D9F-AC6E-D03512BF30FB}" dt="2022-10-22T01:37:02.035" v="727" actId="1076"/>
        <pc:sldMkLst>
          <pc:docMk/>
          <pc:sldMk cId="2142108249" sldId="404"/>
        </pc:sldMkLst>
      </pc:sldChg>
      <pc:sldChg chg="add del ord">
        <pc:chgData name="Jorge Angel PAEZ" userId="5867aea35a860aa4" providerId="LiveId" clId="{62ADDB06-5C3A-4D9F-AC6E-D03512BF30FB}" dt="2022-10-22T01:36:20.450" v="717" actId="47"/>
        <pc:sldMkLst>
          <pc:docMk/>
          <pc:sldMk cId="1144808619" sldId="405"/>
        </pc:sldMkLst>
      </pc:sldChg>
      <pc:sldChg chg="addSp delSp modSp add mod ord">
        <pc:chgData name="Jorge Angel PAEZ" userId="5867aea35a860aa4" providerId="LiveId" clId="{62ADDB06-5C3A-4D9F-AC6E-D03512BF30FB}" dt="2022-10-22T01:37:36.350" v="731" actId="14100"/>
        <pc:sldMkLst>
          <pc:docMk/>
          <pc:sldMk cId="4004928113" sldId="406"/>
        </pc:sldMkLst>
      </pc:sldChg>
      <pc:sldChg chg="add del">
        <pc:chgData name="Jorge Angel PAEZ" userId="5867aea35a860aa4" providerId="LiveId" clId="{62ADDB06-5C3A-4D9F-AC6E-D03512BF30FB}" dt="2022-10-22T01:36:03.290" v="716"/>
        <pc:sldMkLst>
          <pc:docMk/>
          <pc:sldMk cId="3264456106" sldId="407"/>
        </pc:sldMkLst>
      </pc:sldChg>
      <pc:sldChg chg="addSp delSp modSp add mod">
        <pc:chgData name="Jorge Angel PAEZ" userId="5867aea35a860aa4" providerId="LiveId" clId="{62ADDB06-5C3A-4D9F-AC6E-D03512BF30FB}" dt="2022-10-22T01:39:27.009" v="751" actId="14100"/>
        <pc:sldMkLst>
          <pc:docMk/>
          <pc:sldMk cId="4208628784" sldId="407"/>
        </pc:sldMkLst>
      </pc:sldChg>
      <pc:sldChg chg="add del">
        <pc:chgData name="Jorge Angel PAEZ" userId="5867aea35a860aa4" providerId="LiveId" clId="{62ADDB06-5C3A-4D9F-AC6E-D03512BF30FB}" dt="2022-10-22T01:36:03.290" v="716"/>
        <pc:sldMkLst>
          <pc:docMk/>
          <pc:sldMk cId="4147313077" sldId="408"/>
        </pc:sldMkLst>
      </pc:sldChg>
      <pc:sldChg chg="modSp new mod">
        <pc:chgData name="Jorge Angel PAEZ" userId="5867aea35a860aa4" providerId="LiveId" clId="{62ADDB06-5C3A-4D9F-AC6E-D03512BF30FB}" dt="2022-10-22T01:42:15.574" v="771" actId="404"/>
        <pc:sldMkLst>
          <pc:docMk/>
          <pc:sldMk cId="4269986404" sldId="408"/>
        </pc:sldMkLst>
      </pc:sldChg>
      <pc:sldChg chg="delSp modSp add mod">
        <pc:chgData name="Jorge Angel PAEZ" userId="5867aea35a860aa4" providerId="LiveId" clId="{62ADDB06-5C3A-4D9F-AC6E-D03512BF30FB}" dt="2022-10-22T01:46:32.177" v="816" actId="113"/>
        <pc:sldMkLst>
          <pc:docMk/>
          <pc:sldMk cId="3937363866" sldId="409"/>
        </pc:sldMkLst>
      </pc:sldChg>
      <pc:sldChg chg="modSp add mod ord">
        <pc:chgData name="Jorge Angel PAEZ" userId="5867aea35a860aa4" providerId="LiveId" clId="{62ADDB06-5C3A-4D9F-AC6E-D03512BF30FB}" dt="2022-10-22T01:45:40.067" v="789" actId="20577"/>
        <pc:sldMkLst>
          <pc:docMk/>
          <pc:sldMk cId="2117178441" sldId="410"/>
        </pc:sldMkLst>
      </pc:sldChg>
      <pc:sldChg chg="addSp modSp add mod">
        <pc:chgData name="Jorge Angel PAEZ" userId="5867aea35a860aa4" providerId="LiveId" clId="{62ADDB06-5C3A-4D9F-AC6E-D03512BF30FB}" dt="2022-10-22T01:47:39.680" v="831" actId="14100"/>
        <pc:sldMkLst>
          <pc:docMk/>
          <pc:sldMk cId="1730760771" sldId="411"/>
        </pc:sldMkLst>
      </pc:sldChg>
      <pc:sldChg chg="addSp delSp modSp add mod">
        <pc:chgData name="Jorge Angel PAEZ" userId="5867aea35a860aa4" providerId="LiveId" clId="{62ADDB06-5C3A-4D9F-AC6E-D03512BF30FB}" dt="2022-10-22T01:48:45.269" v="858" actId="1076"/>
        <pc:sldMkLst>
          <pc:docMk/>
          <pc:sldMk cId="1331838966" sldId="412"/>
        </pc:sldMkLst>
      </pc:sldChg>
      <pc:sldChg chg="addSp delSp modSp add mod">
        <pc:chgData name="Jorge Angel PAEZ" userId="5867aea35a860aa4" providerId="LiveId" clId="{62ADDB06-5C3A-4D9F-AC6E-D03512BF30FB}" dt="2022-10-22T01:50:03.451" v="881" actId="1076"/>
        <pc:sldMkLst>
          <pc:docMk/>
          <pc:sldMk cId="2126705740" sldId="413"/>
        </pc:sldMkLst>
      </pc:sldChg>
      <pc:sldChg chg="addSp delSp modSp add mod">
        <pc:chgData name="Jorge Angel PAEZ" userId="5867aea35a860aa4" providerId="LiveId" clId="{62ADDB06-5C3A-4D9F-AC6E-D03512BF30FB}" dt="2022-10-22T01:51:34.935" v="904" actId="1076"/>
        <pc:sldMkLst>
          <pc:docMk/>
          <pc:sldMk cId="3338617091" sldId="414"/>
        </pc:sldMkLst>
      </pc:sldChg>
      <pc:sldMasterChg chg="setBg modSldLayout">
        <pc:chgData name="Jorge Angel PAEZ" userId="5867aea35a860aa4" providerId="LiveId" clId="{62ADDB06-5C3A-4D9F-AC6E-D03512BF30FB}" dt="2022-10-22T00:40:05.040" v="149"/>
        <pc:sldMasterMkLst>
          <pc:docMk/>
          <pc:sldMasterMk cId="0" sldId="2147483684"/>
        </pc:sldMasterMkLst>
        <pc:sldLayoutChg chg="setBg">
          <pc:chgData name="Jorge Angel PAEZ" userId="5867aea35a860aa4" providerId="LiveId" clId="{62ADDB06-5C3A-4D9F-AC6E-D03512BF30FB}" dt="2022-10-22T00:40:05.040" v="149"/>
          <pc:sldLayoutMkLst>
            <pc:docMk/>
            <pc:sldMasterMk cId="0" sldId="2147483684"/>
            <pc:sldLayoutMk cId="0" sldId="2147483648"/>
          </pc:sldLayoutMkLst>
        </pc:sldLayoutChg>
        <pc:sldLayoutChg chg="setBg">
          <pc:chgData name="Jorge Angel PAEZ" userId="5867aea35a860aa4" providerId="LiveId" clId="{62ADDB06-5C3A-4D9F-AC6E-D03512BF30FB}" dt="2022-10-22T00:40:05.040" v="149"/>
          <pc:sldLayoutMkLst>
            <pc:docMk/>
            <pc:sldMasterMk cId="0" sldId="2147483684"/>
            <pc:sldLayoutMk cId="0" sldId="2147483649"/>
          </pc:sldLayoutMkLst>
        </pc:sldLayoutChg>
        <pc:sldLayoutChg chg="setBg">
          <pc:chgData name="Jorge Angel PAEZ" userId="5867aea35a860aa4" providerId="LiveId" clId="{62ADDB06-5C3A-4D9F-AC6E-D03512BF30FB}" dt="2022-10-22T00:40:05.040" v="149"/>
          <pc:sldLayoutMkLst>
            <pc:docMk/>
            <pc:sldMasterMk cId="0" sldId="2147483684"/>
            <pc:sldLayoutMk cId="0" sldId="2147483650"/>
          </pc:sldLayoutMkLst>
        </pc:sldLayoutChg>
        <pc:sldLayoutChg chg="setBg">
          <pc:chgData name="Jorge Angel PAEZ" userId="5867aea35a860aa4" providerId="LiveId" clId="{62ADDB06-5C3A-4D9F-AC6E-D03512BF30FB}" dt="2022-10-22T00:40:05.040" v="149"/>
          <pc:sldLayoutMkLst>
            <pc:docMk/>
            <pc:sldMasterMk cId="0" sldId="2147483684"/>
            <pc:sldLayoutMk cId="0" sldId="2147483651"/>
          </pc:sldLayoutMkLst>
        </pc:sldLayoutChg>
        <pc:sldLayoutChg chg="setBg">
          <pc:chgData name="Jorge Angel PAEZ" userId="5867aea35a860aa4" providerId="LiveId" clId="{62ADDB06-5C3A-4D9F-AC6E-D03512BF30FB}" dt="2022-10-22T00:40:05.040" v="149"/>
          <pc:sldLayoutMkLst>
            <pc:docMk/>
            <pc:sldMasterMk cId="0" sldId="2147483684"/>
            <pc:sldLayoutMk cId="0" sldId="2147483652"/>
          </pc:sldLayoutMkLst>
        </pc:sldLayoutChg>
        <pc:sldLayoutChg chg="setBg">
          <pc:chgData name="Jorge Angel PAEZ" userId="5867aea35a860aa4" providerId="LiveId" clId="{62ADDB06-5C3A-4D9F-AC6E-D03512BF30FB}" dt="2022-10-22T00:40:05.040" v="149"/>
          <pc:sldLayoutMkLst>
            <pc:docMk/>
            <pc:sldMasterMk cId="0" sldId="2147483684"/>
            <pc:sldLayoutMk cId="0" sldId="2147483653"/>
          </pc:sldLayoutMkLst>
        </pc:sldLayoutChg>
        <pc:sldLayoutChg chg="setBg">
          <pc:chgData name="Jorge Angel PAEZ" userId="5867aea35a860aa4" providerId="LiveId" clId="{62ADDB06-5C3A-4D9F-AC6E-D03512BF30FB}" dt="2022-10-22T00:40:05.040" v="149"/>
          <pc:sldLayoutMkLst>
            <pc:docMk/>
            <pc:sldMasterMk cId="0" sldId="2147483684"/>
            <pc:sldLayoutMk cId="0" sldId="2147483654"/>
          </pc:sldLayoutMkLst>
        </pc:sldLayoutChg>
        <pc:sldLayoutChg chg="setBg">
          <pc:chgData name="Jorge Angel PAEZ" userId="5867aea35a860aa4" providerId="LiveId" clId="{62ADDB06-5C3A-4D9F-AC6E-D03512BF30FB}" dt="2022-10-22T00:40:05.040" v="149"/>
          <pc:sldLayoutMkLst>
            <pc:docMk/>
            <pc:sldMasterMk cId="0" sldId="2147483684"/>
            <pc:sldLayoutMk cId="0" sldId="2147483655"/>
          </pc:sldLayoutMkLst>
        </pc:sldLayoutChg>
        <pc:sldLayoutChg chg="setBg">
          <pc:chgData name="Jorge Angel PAEZ" userId="5867aea35a860aa4" providerId="LiveId" clId="{62ADDB06-5C3A-4D9F-AC6E-D03512BF30FB}" dt="2022-10-22T00:40:05.040" v="149"/>
          <pc:sldLayoutMkLst>
            <pc:docMk/>
            <pc:sldMasterMk cId="0" sldId="2147483684"/>
            <pc:sldLayoutMk cId="0" sldId="2147483656"/>
          </pc:sldLayoutMkLst>
        </pc:sldLayoutChg>
        <pc:sldLayoutChg chg="setBg">
          <pc:chgData name="Jorge Angel PAEZ" userId="5867aea35a860aa4" providerId="LiveId" clId="{62ADDB06-5C3A-4D9F-AC6E-D03512BF30FB}" dt="2022-10-22T00:40:05.040" v="149"/>
          <pc:sldLayoutMkLst>
            <pc:docMk/>
            <pc:sldMasterMk cId="0" sldId="2147483684"/>
            <pc:sldLayoutMk cId="0" sldId="2147483657"/>
          </pc:sldLayoutMkLst>
        </pc:sldLayoutChg>
        <pc:sldLayoutChg chg="setBg">
          <pc:chgData name="Jorge Angel PAEZ" userId="5867aea35a860aa4" providerId="LiveId" clId="{62ADDB06-5C3A-4D9F-AC6E-D03512BF30FB}" dt="2022-10-22T00:40:05.040" v="149"/>
          <pc:sldLayoutMkLst>
            <pc:docMk/>
            <pc:sldMasterMk cId="0" sldId="2147483684"/>
            <pc:sldLayoutMk cId="0" sldId="2147483658"/>
          </pc:sldLayoutMkLst>
        </pc:sldLayoutChg>
        <pc:sldLayoutChg chg="setBg">
          <pc:chgData name="Jorge Angel PAEZ" userId="5867aea35a860aa4" providerId="LiveId" clId="{62ADDB06-5C3A-4D9F-AC6E-D03512BF30FB}" dt="2022-10-22T00:40:05.040" v="149"/>
          <pc:sldLayoutMkLst>
            <pc:docMk/>
            <pc:sldMasterMk cId="0" sldId="2147483684"/>
            <pc:sldLayoutMk cId="454694681" sldId="2147483686"/>
          </pc:sldLayoutMkLst>
        </pc:sldLayoutChg>
      </pc:sldMasterChg>
      <pc:sldMasterChg chg="setBg modSldLayout">
        <pc:chgData name="Jorge Angel PAEZ" userId="5867aea35a860aa4" providerId="LiveId" clId="{62ADDB06-5C3A-4D9F-AC6E-D03512BF30FB}" dt="2022-10-22T00:40:05.040" v="149"/>
        <pc:sldMasterMkLst>
          <pc:docMk/>
          <pc:sldMasterMk cId="0" sldId="2147483685"/>
        </pc:sldMasterMkLst>
        <pc:sldLayoutChg chg="setBg">
          <pc:chgData name="Jorge Angel PAEZ" userId="5867aea35a860aa4" providerId="LiveId" clId="{62ADDB06-5C3A-4D9F-AC6E-D03512BF30FB}" dt="2022-10-22T00:40:05.040" v="149"/>
          <pc:sldLayoutMkLst>
            <pc:docMk/>
            <pc:sldMasterMk cId="0" sldId="2147483685"/>
            <pc:sldLayoutMk cId="0" sldId="2147483660"/>
          </pc:sldLayoutMkLst>
        </pc:sldLayoutChg>
        <pc:sldLayoutChg chg="setBg">
          <pc:chgData name="Jorge Angel PAEZ" userId="5867aea35a860aa4" providerId="LiveId" clId="{62ADDB06-5C3A-4D9F-AC6E-D03512BF30FB}" dt="2022-10-22T00:40:05.040" v="149"/>
          <pc:sldLayoutMkLst>
            <pc:docMk/>
            <pc:sldMasterMk cId="0" sldId="2147483685"/>
            <pc:sldLayoutMk cId="0" sldId="2147483661"/>
          </pc:sldLayoutMkLst>
        </pc:sldLayoutChg>
        <pc:sldLayoutChg chg="setBg">
          <pc:chgData name="Jorge Angel PAEZ" userId="5867aea35a860aa4" providerId="LiveId" clId="{62ADDB06-5C3A-4D9F-AC6E-D03512BF30FB}" dt="2022-10-22T00:40:05.040" v="149"/>
          <pc:sldLayoutMkLst>
            <pc:docMk/>
            <pc:sldMasterMk cId="0" sldId="2147483685"/>
            <pc:sldLayoutMk cId="0" sldId="2147483662"/>
          </pc:sldLayoutMkLst>
        </pc:sldLayoutChg>
        <pc:sldLayoutChg chg="setBg">
          <pc:chgData name="Jorge Angel PAEZ" userId="5867aea35a860aa4" providerId="LiveId" clId="{62ADDB06-5C3A-4D9F-AC6E-D03512BF30FB}" dt="2022-10-22T00:40:05.040" v="149"/>
          <pc:sldLayoutMkLst>
            <pc:docMk/>
            <pc:sldMasterMk cId="0" sldId="2147483685"/>
            <pc:sldLayoutMk cId="0" sldId="2147483663"/>
          </pc:sldLayoutMkLst>
        </pc:sldLayoutChg>
        <pc:sldLayoutChg chg="setBg">
          <pc:chgData name="Jorge Angel PAEZ" userId="5867aea35a860aa4" providerId="LiveId" clId="{62ADDB06-5C3A-4D9F-AC6E-D03512BF30FB}" dt="2022-10-22T00:40:05.040" v="149"/>
          <pc:sldLayoutMkLst>
            <pc:docMk/>
            <pc:sldMasterMk cId="0" sldId="2147483685"/>
            <pc:sldLayoutMk cId="0" sldId="2147483664"/>
          </pc:sldLayoutMkLst>
        </pc:sldLayoutChg>
        <pc:sldLayoutChg chg="setBg">
          <pc:chgData name="Jorge Angel PAEZ" userId="5867aea35a860aa4" providerId="LiveId" clId="{62ADDB06-5C3A-4D9F-AC6E-D03512BF30FB}" dt="2022-10-22T00:40:05.040" v="149"/>
          <pc:sldLayoutMkLst>
            <pc:docMk/>
            <pc:sldMasterMk cId="0" sldId="2147483685"/>
            <pc:sldLayoutMk cId="0" sldId="2147483665"/>
          </pc:sldLayoutMkLst>
        </pc:sldLayoutChg>
        <pc:sldLayoutChg chg="setBg">
          <pc:chgData name="Jorge Angel PAEZ" userId="5867aea35a860aa4" providerId="LiveId" clId="{62ADDB06-5C3A-4D9F-AC6E-D03512BF30FB}" dt="2022-10-22T00:40:05.040" v="149"/>
          <pc:sldLayoutMkLst>
            <pc:docMk/>
            <pc:sldMasterMk cId="0" sldId="2147483685"/>
            <pc:sldLayoutMk cId="0" sldId="2147483666"/>
          </pc:sldLayoutMkLst>
        </pc:sldLayoutChg>
        <pc:sldLayoutChg chg="setBg">
          <pc:chgData name="Jorge Angel PAEZ" userId="5867aea35a860aa4" providerId="LiveId" clId="{62ADDB06-5C3A-4D9F-AC6E-D03512BF30FB}" dt="2022-10-22T00:40:05.040" v="149"/>
          <pc:sldLayoutMkLst>
            <pc:docMk/>
            <pc:sldMasterMk cId="0" sldId="2147483685"/>
            <pc:sldLayoutMk cId="0" sldId="2147483667"/>
          </pc:sldLayoutMkLst>
        </pc:sldLayoutChg>
        <pc:sldLayoutChg chg="setBg">
          <pc:chgData name="Jorge Angel PAEZ" userId="5867aea35a860aa4" providerId="LiveId" clId="{62ADDB06-5C3A-4D9F-AC6E-D03512BF30FB}" dt="2022-10-22T00:40:05.040" v="149"/>
          <pc:sldLayoutMkLst>
            <pc:docMk/>
            <pc:sldMasterMk cId="0" sldId="2147483685"/>
            <pc:sldLayoutMk cId="0" sldId="2147483668"/>
          </pc:sldLayoutMkLst>
        </pc:sldLayoutChg>
        <pc:sldLayoutChg chg="setBg">
          <pc:chgData name="Jorge Angel PAEZ" userId="5867aea35a860aa4" providerId="LiveId" clId="{62ADDB06-5C3A-4D9F-AC6E-D03512BF30FB}" dt="2022-10-22T00:40:05.040" v="149"/>
          <pc:sldLayoutMkLst>
            <pc:docMk/>
            <pc:sldMasterMk cId="0" sldId="2147483685"/>
            <pc:sldLayoutMk cId="0" sldId="2147483669"/>
          </pc:sldLayoutMkLst>
        </pc:sldLayoutChg>
        <pc:sldLayoutChg chg="setBg">
          <pc:chgData name="Jorge Angel PAEZ" userId="5867aea35a860aa4" providerId="LiveId" clId="{62ADDB06-5C3A-4D9F-AC6E-D03512BF30FB}" dt="2022-10-22T00:40:05.040" v="149"/>
          <pc:sldLayoutMkLst>
            <pc:docMk/>
            <pc:sldMasterMk cId="0" sldId="2147483685"/>
            <pc:sldLayoutMk cId="0" sldId="2147483670"/>
          </pc:sldLayoutMkLst>
        </pc:sldLayoutChg>
      </pc:sldMasterChg>
    </pc:docChg>
  </pc:docChgLst>
  <pc:docChgLst>
    <pc:chgData name="Jorge Angel PAEZ" userId="5867aea35a860aa4" providerId="LiveId" clId="{6CA047EC-A56A-4CE6-AB72-0CE3D0EF2E30}"/>
    <pc:docChg chg="custSel addSld modSld sldOrd">
      <pc:chgData name="Jorge Angel PAEZ" userId="5867aea35a860aa4" providerId="LiveId" clId="{6CA047EC-A56A-4CE6-AB72-0CE3D0EF2E30}" dt="2022-10-05T21:45:24.054" v="75"/>
      <pc:docMkLst>
        <pc:docMk/>
      </pc:docMkLst>
      <pc:sldChg chg="addSp delSp modSp mod ord">
        <pc:chgData name="Jorge Angel PAEZ" userId="5867aea35a860aa4" providerId="LiveId" clId="{6CA047EC-A56A-4CE6-AB72-0CE3D0EF2E30}" dt="2022-10-05T21:45:24.054" v="75"/>
        <pc:sldMkLst>
          <pc:docMk/>
          <pc:sldMk cId="0" sldId="260"/>
        </pc:sldMkLst>
      </pc:sldChg>
      <pc:sldChg chg="add">
        <pc:chgData name="Jorge Angel PAEZ" userId="5867aea35a860aa4" providerId="LiveId" clId="{6CA047EC-A56A-4CE6-AB72-0CE3D0EF2E30}" dt="2022-10-05T21:29:55.363" v="0"/>
        <pc:sldMkLst>
          <pc:docMk/>
          <pc:sldMk cId="3007891742" sldId="346"/>
        </pc:sldMkLst>
      </pc:sldChg>
      <pc:sldChg chg="delSp modSp add mod ord">
        <pc:chgData name="Jorge Angel PAEZ" userId="5867aea35a860aa4" providerId="LiveId" clId="{6CA047EC-A56A-4CE6-AB72-0CE3D0EF2E30}" dt="2022-10-05T21:32:37.411" v="73" actId="1076"/>
        <pc:sldMkLst>
          <pc:docMk/>
          <pc:sldMk cId="1380938068" sldId="347"/>
        </pc:sldMkLst>
      </pc:sldChg>
    </pc:docChg>
  </pc:docChgLst>
  <pc:docChgLst>
    <pc:chgData name="Jorge Angel PAEZ" userId="5867aea35a860aa4" providerId="LiveId" clId="{EBE06F25-2450-4CE4-AAD5-793AF49F5559}"/>
    <pc:docChg chg="undo custSel addSld delSld modSld sldOrd">
      <pc:chgData name="Jorge Angel PAEZ" userId="5867aea35a860aa4" providerId="LiveId" clId="{EBE06F25-2450-4CE4-AAD5-793AF49F5559}" dt="2022-09-27T22:10:42.398" v="982"/>
      <pc:docMkLst>
        <pc:docMk/>
      </pc:docMkLst>
      <pc:sldChg chg="modSp mod">
        <pc:chgData name="Jorge Angel PAEZ" userId="5867aea35a860aa4" providerId="LiveId" clId="{EBE06F25-2450-4CE4-AAD5-793AF49F5559}" dt="2022-09-27T19:28:21.254" v="36" actId="20577"/>
        <pc:sldMkLst>
          <pc:docMk/>
          <pc:sldMk cId="0" sldId="260"/>
        </pc:sldMkLst>
      </pc:sldChg>
      <pc:sldChg chg="del">
        <pc:chgData name="Jorge Angel PAEZ" userId="5867aea35a860aa4" providerId="LiveId" clId="{EBE06F25-2450-4CE4-AAD5-793AF49F5559}" dt="2022-09-27T19:28:54.410" v="37" actId="47"/>
        <pc:sldMkLst>
          <pc:docMk/>
          <pc:sldMk cId="0" sldId="265"/>
        </pc:sldMkLst>
      </pc:sldChg>
      <pc:sldChg chg="modSp add del mod setBg modNotes">
        <pc:chgData name="Jorge Angel PAEZ" userId="5867aea35a860aa4" providerId="LiveId" clId="{EBE06F25-2450-4CE4-AAD5-793AF49F5559}" dt="2022-09-27T19:30:07.604" v="40" actId="207"/>
        <pc:sldMkLst>
          <pc:docMk/>
          <pc:sldMk cId="0" sldId="266"/>
        </pc:sldMkLst>
      </pc:sldChg>
      <pc:sldChg chg="modSp add del mod setBg modNotes">
        <pc:chgData name="Jorge Angel PAEZ" userId="5867aea35a860aa4" providerId="LiveId" clId="{EBE06F25-2450-4CE4-AAD5-793AF49F5559}" dt="2022-09-27T19:30:17.219" v="43" actId="207"/>
        <pc:sldMkLst>
          <pc:docMk/>
          <pc:sldMk cId="0" sldId="267"/>
        </pc:sldMkLst>
      </pc:sldChg>
      <pc:sldChg chg="delSp modSp add del mod">
        <pc:chgData name="Jorge Angel PAEZ" userId="5867aea35a860aa4" providerId="LiveId" clId="{EBE06F25-2450-4CE4-AAD5-793AF49F5559}" dt="2022-09-27T19:40:34.284" v="324" actId="207"/>
        <pc:sldMkLst>
          <pc:docMk/>
          <pc:sldMk cId="0" sldId="268"/>
        </pc:sldMkLst>
      </pc:sldChg>
      <pc:sldChg chg="delSp modSp add del mod">
        <pc:chgData name="Jorge Angel PAEZ" userId="5867aea35a860aa4" providerId="LiveId" clId="{EBE06F25-2450-4CE4-AAD5-793AF49F5559}" dt="2022-09-27T19:41:30.314" v="335" actId="478"/>
        <pc:sldMkLst>
          <pc:docMk/>
          <pc:sldMk cId="0" sldId="269"/>
        </pc:sldMkLst>
      </pc:sldChg>
      <pc:sldChg chg="delSp modSp add del mod">
        <pc:chgData name="Jorge Angel PAEZ" userId="5867aea35a860aa4" providerId="LiveId" clId="{EBE06F25-2450-4CE4-AAD5-793AF49F5559}" dt="2022-09-27T19:41:27.072" v="334" actId="478"/>
        <pc:sldMkLst>
          <pc:docMk/>
          <pc:sldMk cId="0" sldId="270"/>
        </pc:sldMkLst>
      </pc:sldChg>
      <pc:sldChg chg="delSp modSp add del mod">
        <pc:chgData name="Jorge Angel PAEZ" userId="5867aea35a860aa4" providerId="LiveId" clId="{EBE06F25-2450-4CE4-AAD5-793AF49F5559}" dt="2022-09-27T22:03:17.363" v="973" actId="47"/>
        <pc:sldMkLst>
          <pc:docMk/>
          <pc:sldMk cId="0" sldId="271"/>
        </pc:sldMkLst>
      </pc:sldChg>
      <pc:sldChg chg="modSp add mod setBg modNotes">
        <pc:chgData name="Jorge Angel PAEZ" userId="5867aea35a860aa4" providerId="LiveId" clId="{EBE06F25-2450-4CE4-AAD5-793AF49F5559}" dt="2022-09-27T19:41:39.057" v="337" actId="207"/>
        <pc:sldMkLst>
          <pc:docMk/>
          <pc:sldMk cId="0" sldId="272"/>
        </pc:sldMkLst>
      </pc:sldChg>
      <pc:sldChg chg="modSp add del mod">
        <pc:chgData name="Jorge Angel PAEZ" userId="5867aea35a860aa4" providerId="LiveId" clId="{EBE06F25-2450-4CE4-AAD5-793AF49F5559}" dt="2022-09-27T19:41:57.977" v="343" actId="47"/>
        <pc:sldMkLst>
          <pc:docMk/>
          <pc:sldMk cId="0" sldId="273"/>
        </pc:sldMkLst>
      </pc:sldChg>
      <pc:sldChg chg="delSp modSp add del mod setBg modNotes">
        <pc:chgData name="Jorge Angel PAEZ" userId="5867aea35a860aa4" providerId="LiveId" clId="{EBE06F25-2450-4CE4-AAD5-793AF49F5559}" dt="2022-09-27T21:05:24.195" v="926" actId="478"/>
        <pc:sldMkLst>
          <pc:docMk/>
          <pc:sldMk cId="0" sldId="274"/>
        </pc:sldMkLst>
      </pc:sldChg>
      <pc:sldChg chg="delSp modSp add del mod">
        <pc:chgData name="Jorge Angel PAEZ" userId="5867aea35a860aa4" providerId="LiveId" clId="{EBE06F25-2450-4CE4-AAD5-793AF49F5559}" dt="2022-09-27T20:21:09.349" v="762" actId="47"/>
        <pc:sldMkLst>
          <pc:docMk/>
          <pc:sldMk cId="0" sldId="275"/>
        </pc:sldMkLst>
      </pc:sldChg>
      <pc:sldChg chg="add del">
        <pc:chgData name="Jorge Angel PAEZ" userId="5867aea35a860aa4" providerId="LiveId" clId="{EBE06F25-2450-4CE4-AAD5-793AF49F5559}" dt="2022-09-27T19:42:43.828" v="354" actId="47"/>
        <pc:sldMkLst>
          <pc:docMk/>
          <pc:sldMk cId="0" sldId="276"/>
        </pc:sldMkLst>
      </pc:sldChg>
      <pc:sldChg chg="delSp modSp add del mod">
        <pc:chgData name="Jorge Angel PAEZ" userId="5867aea35a860aa4" providerId="LiveId" clId="{EBE06F25-2450-4CE4-AAD5-793AF49F5559}" dt="2022-09-27T20:21:09.349" v="762" actId="47"/>
        <pc:sldMkLst>
          <pc:docMk/>
          <pc:sldMk cId="0" sldId="277"/>
        </pc:sldMkLst>
      </pc:sldChg>
      <pc:sldChg chg="add del">
        <pc:chgData name="Jorge Angel PAEZ" userId="5867aea35a860aa4" providerId="LiveId" clId="{EBE06F25-2450-4CE4-AAD5-793AF49F5559}" dt="2022-09-27T19:44:05.104" v="361" actId="47"/>
        <pc:sldMkLst>
          <pc:docMk/>
          <pc:sldMk cId="0" sldId="278"/>
        </pc:sldMkLst>
      </pc:sldChg>
      <pc:sldChg chg="add del setBg modNotes">
        <pc:chgData name="Jorge Angel PAEZ" userId="5867aea35a860aa4" providerId="LiveId" clId="{EBE06F25-2450-4CE4-AAD5-793AF49F5559}" dt="2022-09-27T19:44:08.255" v="362" actId="47"/>
        <pc:sldMkLst>
          <pc:docMk/>
          <pc:sldMk cId="0" sldId="279"/>
        </pc:sldMkLst>
      </pc:sldChg>
      <pc:sldChg chg="modSp add del mod setBg modNotes">
        <pc:chgData name="Jorge Angel PAEZ" userId="5867aea35a860aa4" providerId="LiveId" clId="{EBE06F25-2450-4CE4-AAD5-793AF49F5559}" dt="2022-09-27T20:20:53.611" v="761" actId="207"/>
        <pc:sldMkLst>
          <pc:docMk/>
          <pc:sldMk cId="0" sldId="280"/>
        </pc:sldMkLst>
      </pc:sldChg>
      <pc:sldChg chg="delSp modSp add del mod">
        <pc:chgData name="Jorge Angel PAEZ" userId="5867aea35a860aa4" providerId="LiveId" clId="{EBE06F25-2450-4CE4-AAD5-793AF49F5559}" dt="2022-09-27T19:55:41.334" v="401" actId="478"/>
        <pc:sldMkLst>
          <pc:docMk/>
          <pc:sldMk cId="0" sldId="281"/>
        </pc:sldMkLst>
      </pc:sldChg>
      <pc:sldChg chg="delSp modSp add del mod">
        <pc:chgData name="Jorge Angel PAEZ" userId="5867aea35a860aa4" providerId="LiveId" clId="{EBE06F25-2450-4CE4-AAD5-793AF49F5559}" dt="2022-09-27T20:01:43.324" v="431" actId="478"/>
        <pc:sldMkLst>
          <pc:docMk/>
          <pc:sldMk cId="0" sldId="282"/>
        </pc:sldMkLst>
      </pc:sldChg>
      <pc:sldChg chg="delSp modSp add del mod">
        <pc:chgData name="Jorge Angel PAEZ" userId="5867aea35a860aa4" providerId="LiveId" clId="{EBE06F25-2450-4CE4-AAD5-793AF49F5559}" dt="2022-09-27T22:04:29.802" v="977" actId="20577"/>
        <pc:sldMkLst>
          <pc:docMk/>
          <pc:sldMk cId="0" sldId="283"/>
        </pc:sldMkLst>
      </pc:sldChg>
      <pc:sldChg chg="delSp modSp add del mod">
        <pc:chgData name="Jorge Angel PAEZ" userId="5867aea35a860aa4" providerId="LiveId" clId="{EBE06F25-2450-4CE4-AAD5-793AF49F5559}" dt="2022-09-27T20:20:11.673" v="758" actId="114"/>
        <pc:sldMkLst>
          <pc:docMk/>
          <pc:sldMk cId="0" sldId="284"/>
        </pc:sldMkLst>
      </pc:sldChg>
      <pc:sldChg chg="delSp modSp add del mod">
        <pc:chgData name="Jorge Angel PAEZ" userId="5867aea35a860aa4" providerId="LiveId" clId="{EBE06F25-2450-4CE4-AAD5-793AF49F5559}" dt="2022-09-27T22:01:59.958" v="972" actId="20577"/>
        <pc:sldMkLst>
          <pc:docMk/>
          <pc:sldMk cId="0" sldId="285"/>
        </pc:sldMkLst>
      </pc:sldChg>
      <pc:sldChg chg="modSp add del mod setBg modNotes">
        <pc:chgData name="Jorge Angel PAEZ" userId="5867aea35a860aa4" providerId="LiveId" clId="{EBE06F25-2450-4CE4-AAD5-793AF49F5559}" dt="2022-09-27T20:05:07.887" v="541" actId="114"/>
        <pc:sldMkLst>
          <pc:docMk/>
          <pc:sldMk cId="0" sldId="286"/>
        </pc:sldMkLst>
      </pc:sldChg>
      <pc:sldChg chg="delSp modSp add del mod">
        <pc:chgData name="Jorge Angel PAEZ" userId="5867aea35a860aa4" providerId="LiveId" clId="{EBE06F25-2450-4CE4-AAD5-793AF49F5559}" dt="2022-09-27T21:05:36.783" v="941" actId="20577"/>
        <pc:sldMkLst>
          <pc:docMk/>
          <pc:sldMk cId="0" sldId="287"/>
        </pc:sldMkLst>
      </pc:sldChg>
      <pc:sldChg chg="delSp modSp add del mod ord setBg">
        <pc:chgData name="Jorge Angel PAEZ" userId="5867aea35a860aa4" providerId="LiveId" clId="{EBE06F25-2450-4CE4-AAD5-793AF49F5559}" dt="2022-09-27T20:04:58.235" v="538"/>
        <pc:sldMkLst>
          <pc:docMk/>
          <pc:sldMk cId="0" sldId="288"/>
        </pc:sldMkLst>
      </pc:sldChg>
      <pc:sldChg chg="delSp modSp add del mod setBg">
        <pc:chgData name="Jorge Angel PAEZ" userId="5867aea35a860aa4" providerId="LiveId" clId="{EBE06F25-2450-4CE4-AAD5-793AF49F5559}" dt="2022-09-27T20:05:34.909" v="554" actId="207"/>
        <pc:sldMkLst>
          <pc:docMk/>
          <pc:sldMk cId="0" sldId="289"/>
        </pc:sldMkLst>
      </pc:sldChg>
      <pc:sldChg chg="delSp modSp add del mod ord">
        <pc:chgData name="Jorge Angel PAEZ" userId="5867aea35a860aa4" providerId="LiveId" clId="{EBE06F25-2450-4CE4-AAD5-793AF49F5559}" dt="2022-09-27T22:04:57.568" v="979"/>
        <pc:sldMkLst>
          <pc:docMk/>
          <pc:sldMk cId="0" sldId="290"/>
        </pc:sldMkLst>
      </pc:sldChg>
      <pc:sldChg chg="delSp modSp add del mod">
        <pc:chgData name="Jorge Angel PAEZ" userId="5867aea35a860aa4" providerId="LiveId" clId="{EBE06F25-2450-4CE4-AAD5-793AF49F5559}" dt="2022-09-27T20:19:41.375" v="748" actId="478"/>
        <pc:sldMkLst>
          <pc:docMk/>
          <pc:sldMk cId="0" sldId="291"/>
        </pc:sldMkLst>
      </pc:sldChg>
      <pc:sldChg chg="add del setBg modNotes">
        <pc:chgData name="Jorge Angel PAEZ" userId="5867aea35a860aa4" providerId="LiveId" clId="{EBE06F25-2450-4CE4-AAD5-793AF49F5559}" dt="2022-09-27T20:07:04.328" v="610" actId="47"/>
        <pc:sldMkLst>
          <pc:docMk/>
          <pc:sldMk cId="0" sldId="292"/>
        </pc:sldMkLst>
      </pc:sldChg>
      <pc:sldChg chg="add del setBg modNotes">
        <pc:chgData name="Jorge Angel PAEZ" userId="5867aea35a860aa4" providerId="LiveId" clId="{EBE06F25-2450-4CE4-AAD5-793AF49F5559}" dt="2022-09-27T20:07:07.446" v="611" actId="47"/>
        <pc:sldMkLst>
          <pc:docMk/>
          <pc:sldMk cId="0" sldId="293"/>
        </pc:sldMkLst>
      </pc:sldChg>
      <pc:sldChg chg="add del setBg modNotes">
        <pc:chgData name="Jorge Angel PAEZ" userId="5867aea35a860aa4" providerId="LiveId" clId="{EBE06F25-2450-4CE4-AAD5-793AF49F5559}" dt="2022-09-27T20:07:08.584" v="612" actId="47"/>
        <pc:sldMkLst>
          <pc:docMk/>
          <pc:sldMk cId="0" sldId="294"/>
        </pc:sldMkLst>
      </pc:sldChg>
      <pc:sldChg chg="modSp add del mod setBg modNotes">
        <pc:chgData name="Jorge Angel PAEZ" userId="5867aea35a860aa4" providerId="LiveId" clId="{EBE06F25-2450-4CE4-AAD5-793AF49F5559}" dt="2022-09-27T20:19:27.484" v="745" actId="114"/>
        <pc:sldMkLst>
          <pc:docMk/>
          <pc:sldMk cId="0" sldId="295"/>
        </pc:sldMkLst>
      </pc:sldChg>
      <pc:sldChg chg="delSp modSp add del mod">
        <pc:chgData name="Jorge Angel PAEZ" userId="5867aea35a860aa4" providerId="LiveId" clId="{EBE06F25-2450-4CE4-AAD5-793AF49F5559}" dt="2022-09-27T21:41:46.423" v="966" actId="20577"/>
        <pc:sldMkLst>
          <pc:docMk/>
          <pc:sldMk cId="0" sldId="296"/>
        </pc:sldMkLst>
      </pc:sldChg>
      <pc:sldChg chg="delSp modSp add del mod">
        <pc:chgData name="Jorge Angel PAEZ" userId="5867aea35a860aa4" providerId="LiveId" clId="{EBE06F25-2450-4CE4-AAD5-793AF49F5559}" dt="2022-09-27T20:19:17.623" v="743" actId="478"/>
        <pc:sldMkLst>
          <pc:docMk/>
          <pc:sldMk cId="0" sldId="297"/>
        </pc:sldMkLst>
      </pc:sldChg>
      <pc:sldChg chg="modSp add del mod">
        <pc:chgData name="Jorge Angel PAEZ" userId="5867aea35a860aa4" providerId="LiveId" clId="{EBE06F25-2450-4CE4-AAD5-793AF49F5559}" dt="2022-09-27T21:41:16.913" v="950" actId="47"/>
        <pc:sldMkLst>
          <pc:docMk/>
          <pc:sldMk cId="0" sldId="298"/>
        </pc:sldMkLst>
      </pc:sldChg>
      <pc:sldChg chg="add del">
        <pc:chgData name="Jorge Angel PAEZ" userId="5867aea35a860aa4" providerId="LiveId" clId="{EBE06F25-2450-4CE4-AAD5-793AF49F5559}" dt="2022-09-27T20:09:38.399" v="620" actId="47"/>
        <pc:sldMkLst>
          <pc:docMk/>
          <pc:sldMk cId="0" sldId="299"/>
        </pc:sldMkLst>
      </pc:sldChg>
      <pc:sldChg chg="add del setBg modNotes">
        <pc:chgData name="Jorge Angel PAEZ" userId="5867aea35a860aa4" providerId="LiveId" clId="{EBE06F25-2450-4CE4-AAD5-793AF49F5559}" dt="2022-09-27T20:17:47.255" v="737" actId="47"/>
        <pc:sldMkLst>
          <pc:docMk/>
          <pc:sldMk cId="0" sldId="300"/>
        </pc:sldMkLst>
      </pc:sldChg>
      <pc:sldChg chg="add del">
        <pc:chgData name="Jorge Angel PAEZ" userId="5867aea35a860aa4" providerId="LiveId" clId="{EBE06F25-2450-4CE4-AAD5-793AF49F5559}" dt="2022-09-27T20:09:49.225" v="621" actId="47"/>
        <pc:sldMkLst>
          <pc:docMk/>
          <pc:sldMk cId="0" sldId="301"/>
        </pc:sldMkLst>
      </pc:sldChg>
      <pc:sldChg chg="add del">
        <pc:chgData name="Jorge Angel PAEZ" userId="5867aea35a860aa4" providerId="LiveId" clId="{EBE06F25-2450-4CE4-AAD5-793AF49F5559}" dt="2022-09-27T20:09:52.658" v="622" actId="47"/>
        <pc:sldMkLst>
          <pc:docMk/>
          <pc:sldMk cId="0" sldId="302"/>
        </pc:sldMkLst>
      </pc:sldChg>
      <pc:sldChg chg="add del">
        <pc:chgData name="Jorge Angel PAEZ" userId="5867aea35a860aa4" providerId="LiveId" clId="{EBE06F25-2450-4CE4-AAD5-793AF49F5559}" dt="2022-09-27T20:09:59.604" v="623" actId="47"/>
        <pc:sldMkLst>
          <pc:docMk/>
          <pc:sldMk cId="0" sldId="303"/>
        </pc:sldMkLst>
      </pc:sldChg>
      <pc:sldChg chg="delSp modSp add del mod">
        <pc:chgData name="Jorge Angel PAEZ" userId="5867aea35a860aa4" providerId="LiveId" clId="{EBE06F25-2450-4CE4-AAD5-793AF49F5559}" dt="2022-09-27T20:16:46.987" v="696" actId="207"/>
        <pc:sldMkLst>
          <pc:docMk/>
          <pc:sldMk cId="0" sldId="304"/>
        </pc:sldMkLst>
      </pc:sldChg>
      <pc:sldChg chg="delSp modSp add mod">
        <pc:chgData name="Jorge Angel PAEZ" userId="5867aea35a860aa4" providerId="LiveId" clId="{EBE06F25-2450-4CE4-AAD5-793AF49F5559}" dt="2022-09-27T20:17:03.550" v="712" actId="14100"/>
        <pc:sldMkLst>
          <pc:docMk/>
          <pc:sldMk cId="0" sldId="305"/>
        </pc:sldMkLst>
      </pc:sldChg>
      <pc:sldChg chg="delSp modSp add del mod">
        <pc:chgData name="Jorge Angel PAEZ" userId="5867aea35a860aa4" providerId="LiveId" clId="{EBE06F25-2450-4CE4-AAD5-793AF49F5559}" dt="2022-09-27T20:17:39.196" v="736" actId="14100"/>
        <pc:sldMkLst>
          <pc:docMk/>
          <pc:sldMk cId="0" sldId="306"/>
        </pc:sldMkLst>
      </pc:sldChg>
      <pc:sldChg chg="add del setBg modNotes">
        <pc:chgData name="Jorge Angel PAEZ" userId="5867aea35a860aa4" providerId="LiveId" clId="{EBE06F25-2450-4CE4-AAD5-793AF49F5559}" dt="2022-09-27T20:10:29.490" v="628" actId="47"/>
        <pc:sldMkLst>
          <pc:docMk/>
          <pc:sldMk cId="0" sldId="307"/>
        </pc:sldMkLst>
      </pc:sldChg>
      <pc:sldChg chg="add del setBg modNotes">
        <pc:chgData name="Jorge Angel PAEZ" userId="5867aea35a860aa4" providerId="LiveId" clId="{EBE06F25-2450-4CE4-AAD5-793AF49F5559}" dt="2022-09-27T20:10:23.358" v="625" actId="47"/>
        <pc:sldMkLst>
          <pc:docMk/>
          <pc:sldMk cId="0" sldId="308"/>
        </pc:sldMkLst>
      </pc:sldChg>
      <pc:sldChg chg="add del">
        <pc:chgData name="Jorge Angel PAEZ" userId="5867aea35a860aa4" providerId="LiveId" clId="{EBE06F25-2450-4CE4-AAD5-793AF49F5559}" dt="2022-09-27T20:10:19.254" v="624" actId="47"/>
        <pc:sldMkLst>
          <pc:docMk/>
          <pc:sldMk cId="0" sldId="309"/>
        </pc:sldMkLst>
      </pc:sldChg>
      <pc:sldChg chg="add del setBg modNotes">
        <pc:chgData name="Jorge Angel PAEZ" userId="5867aea35a860aa4" providerId="LiveId" clId="{EBE06F25-2450-4CE4-AAD5-793AF49F5559}" dt="2022-09-27T20:10:24.709" v="626" actId="47"/>
        <pc:sldMkLst>
          <pc:docMk/>
          <pc:sldMk cId="0" sldId="310"/>
        </pc:sldMkLst>
      </pc:sldChg>
      <pc:sldChg chg="add del">
        <pc:chgData name="Jorge Angel PAEZ" userId="5867aea35a860aa4" providerId="LiveId" clId="{EBE06F25-2450-4CE4-AAD5-793AF49F5559}" dt="2022-09-27T20:10:27.564" v="627" actId="47"/>
        <pc:sldMkLst>
          <pc:docMk/>
          <pc:sldMk cId="0" sldId="311"/>
        </pc:sldMkLst>
      </pc:sldChg>
      <pc:sldChg chg="del">
        <pc:chgData name="Jorge Angel PAEZ" userId="5867aea35a860aa4" providerId="LiveId" clId="{EBE06F25-2450-4CE4-AAD5-793AF49F5559}" dt="2022-09-27T19:28:54.410" v="37" actId="47"/>
        <pc:sldMkLst>
          <pc:docMk/>
          <pc:sldMk cId="2689082395" sldId="311"/>
        </pc:sldMkLst>
      </pc:sldChg>
      <pc:sldChg chg="delSp modSp add del mod setBg modNotes">
        <pc:chgData name="Jorge Angel PAEZ" userId="5867aea35a860aa4" providerId="LiveId" clId="{EBE06F25-2450-4CE4-AAD5-793AF49F5559}" dt="2022-09-27T21:23:18.893" v="949" actId="14100"/>
        <pc:sldMkLst>
          <pc:docMk/>
          <pc:sldMk cId="0" sldId="314"/>
        </pc:sldMkLst>
      </pc:sldChg>
      <pc:sldChg chg="add del setBg modNotes">
        <pc:chgData name="Jorge Angel PAEZ" userId="5867aea35a860aa4" providerId="LiveId" clId="{EBE06F25-2450-4CE4-AAD5-793AF49F5559}" dt="2022-09-27T20:10:41.343" v="631" actId="47"/>
        <pc:sldMkLst>
          <pc:docMk/>
          <pc:sldMk cId="0" sldId="315"/>
        </pc:sldMkLst>
      </pc:sldChg>
      <pc:sldChg chg="add del setBg modNotes">
        <pc:chgData name="Jorge Angel PAEZ" userId="5867aea35a860aa4" providerId="LiveId" clId="{EBE06F25-2450-4CE4-AAD5-793AF49F5559}" dt="2022-09-27T20:10:43.293" v="632" actId="47"/>
        <pc:sldMkLst>
          <pc:docMk/>
          <pc:sldMk cId="0" sldId="316"/>
        </pc:sldMkLst>
      </pc:sldChg>
      <pc:sldChg chg="add del">
        <pc:chgData name="Jorge Angel PAEZ" userId="5867aea35a860aa4" providerId="LiveId" clId="{EBE06F25-2450-4CE4-AAD5-793AF49F5559}" dt="2022-09-27T20:15:39.007" v="673" actId="47"/>
        <pc:sldMkLst>
          <pc:docMk/>
          <pc:sldMk cId="0" sldId="317"/>
        </pc:sldMkLst>
      </pc:sldChg>
      <pc:sldChg chg="add del setBg modNotes">
        <pc:chgData name="Jorge Angel PAEZ" userId="5867aea35a860aa4" providerId="LiveId" clId="{EBE06F25-2450-4CE4-AAD5-793AF49F5559}" dt="2022-09-27T20:13:10.334" v="633" actId="47"/>
        <pc:sldMkLst>
          <pc:docMk/>
          <pc:sldMk cId="0" sldId="318"/>
        </pc:sldMkLst>
      </pc:sldChg>
      <pc:sldChg chg="add del setBg modNotes">
        <pc:chgData name="Jorge Angel PAEZ" userId="5867aea35a860aa4" providerId="LiveId" clId="{EBE06F25-2450-4CE4-AAD5-793AF49F5559}" dt="2022-09-27T20:13:12.014" v="634" actId="47"/>
        <pc:sldMkLst>
          <pc:docMk/>
          <pc:sldMk cId="0" sldId="319"/>
        </pc:sldMkLst>
      </pc:sldChg>
      <pc:sldChg chg="modSp mod">
        <pc:chgData name="Jorge Angel PAEZ" userId="5867aea35a860aa4" providerId="LiveId" clId="{EBE06F25-2450-4CE4-AAD5-793AF49F5559}" dt="2022-09-27T22:10:05.123" v="980" actId="115"/>
        <pc:sldMkLst>
          <pc:docMk/>
          <pc:sldMk cId="0" sldId="320"/>
        </pc:sldMkLst>
      </pc:sldChg>
      <pc:sldChg chg="del">
        <pc:chgData name="Jorge Angel PAEZ" userId="5867aea35a860aa4" providerId="LiveId" clId="{EBE06F25-2450-4CE4-AAD5-793AF49F5559}" dt="2022-09-27T19:28:54.410" v="37" actId="47"/>
        <pc:sldMkLst>
          <pc:docMk/>
          <pc:sldMk cId="2865375420" sldId="321"/>
        </pc:sldMkLst>
      </pc:sldChg>
      <pc:sldChg chg="del">
        <pc:chgData name="Jorge Angel PAEZ" userId="5867aea35a860aa4" providerId="LiveId" clId="{EBE06F25-2450-4CE4-AAD5-793AF49F5559}" dt="2022-09-27T19:28:54.410" v="37" actId="47"/>
        <pc:sldMkLst>
          <pc:docMk/>
          <pc:sldMk cId="617930" sldId="322"/>
        </pc:sldMkLst>
      </pc:sldChg>
      <pc:sldChg chg="del">
        <pc:chgData name="Jorge Angel PAEZ" userId="5867aea35a860aa4" providerId="LiveId" clId="{EBE06F25-2450-4CE4-AAD5-793AF49F5559}" dt="2022-09-27T19:28:54.410" v="37" actId="47"/>
        <pc:sldMkLst>
          <pc:docMk/>
          <pc:sldMk cId="0" sldId="323"/>
        </pc:sldMkLst>
      </pc:sldChg>
      <pc:sldChg chg="del">
        <pc:chgData name="Jorge Angel PAEZ" userId="5867aea35a860aa4" providerId="LiveId" clId="{EBE06F25-2450-4CE4-AAD5-793AF49F5559}" dt="2022-09-27T19:28:54.410" v="37" actId="47"/>
        <pc:sldMkLst>
          <pc:docMk/>
          <pc:sldMk cId="0" sldId="324"/>
        </pc:sldMkLst>
      </pc:sldChg>
      <pc:sldChg chg="del">
        <pc:chgData name="Jorge Angel PAEZ" userId="5867aea35a860aa4" providerId="LiveId" clId="{EBE06F25-2450-4CE4-AAD5-793AF49F5559}" dt="2022-09-27T19:28:54.410" v="37" actId="47"/>
        <pc:sldMkLst>
          <pc:docMk/>
          <pc:sldMk cId="0" sldId="325"/>
        </pc:sldMkLst>
      </pc:sldChg>
      <pc:sldChg chg="del">
        <pc:chgData name="Jorge Angel PAEZ" userId="5867aea35a860aa4" providerId="LiveId" clId="{EBE06F25-2450-4CE4-AAD5-793AF49F5559}" dt="2022-09-27T19:28:54.410" v="37" actId="47"/>
        <pc:sldMkLst>
          <pc:docMk/>
          <pc:sldMk cId="0" sldId="326"/>
        </pc:sldMkLst>
      </pc:sldChg>
      <pc:sldChg chg="del">
        <pc:chgData name="Jorge Angel PAEZ" userId="5867aea35a860aa4" providerId="LiveId" clId="{EBE06F25-2450-4CE4-AAD5-793AF49F5559}" dt="2022-09-27T19:28:54.410" v="37" actId="47"/>
        <pc:sldMkLst>
          <pc:docMk/>
          <pc:sldMk cId="0" sldId="327"/>
        </pc:sldMkLst>
      </pc:sldChg>
      <pc:sldChg chg="del">
        <pc:chgData name="Jorge Angel PAEZ" userId="5867aea35a860aa4" providerId="LiveId" clId="{EBE06F25-2450-4CE4-AAD5-793AF49F5559}" dt="2022-09-27T19:28:54.410" v="37" actId="47"/>
        <pc:sldMkLst>
          <pc:docMk/>
          <pc:sldMk cId="0" sldId="328"/>
        </pc:sldMkLst>
      </pc:sldChg>
      <pc:sldChg chg="del">
        <pc:chgData name="Jorge Angel PAEZ" userId="5867aea35a860aa4" providerId="LiveId" clId="{EBE06F25-2450-4CE4-AAD5-793AF49F5559}" dt="2022-09-27T19:28:54.410" v="37" actId="47"/>
        <pc:sldMkLst>
          <pc:docMk/>
          <pc:sldMk cId="0" sldId="329"/>
        </pc:sldMkLst>
      </pc:sldChg>
      <pc:sldChg chg="ord">
        <pc:chgData name="Jorge Angel PAEZ" userId="5867aea35a860aa4" providerId="LiveId" clId="{EBE06F25-2450-4CE4-AAD5-793AF49F5559}" dt="2022-09-27T22:10:42.398" v="982"/>
        <pc:sldMkLst>
          <pc:docMk/>
          <pc:sldMk cId="1594011694" sldId="330"/>
        </pc:sldMkLst>
      </pc:sldChg>
      <pc:sldChg chg="add del">
        <pc:chgData name="Jorge Angel PAEZ" userId="5867aea35a860aa4" providerId="LiveId" clId="{EBE06F25-2450-4CE4-AAD5-793AF49F5559}" dt="2022-09-27T20:10:32.194" v="629" actId="47"/>
        <pc:sldMkLst>
          <pc:docMk/>
          <pc:sldMk cId="2167909218" sldId="331"/>
        </pc:sldMkLst>
      </pc:sldChg>
      <pc:sldChg chg="del">
        <pc:chgData name="Jorge Angel PAEZ" userId="5867aea35a860aa4" providerId="LiveId" clId="{EBE06F25-2450-4CE4-AAD5-793AF49F5559}" dt="2022-09-27T19:28:54.410" v="37" actId="47"/>
        <pc:sldMkLst>
          <pc:docMk/>
          <pc:sldMk cId="3995398416" sldId="331"/>
        </pc:sldMkLst>
      </pc:sldChg>
      <pc:sldChg chg="add del setBg modNotes">
        <pc:chgData name="Jorge Angel PAEZ" userId="5867aea35a860aa4" providerId="LiveId" clId="{EBE06F25-2450-4CE4-AAD5-793AF49F5559}" dt="2022-09-27T20:10:36.496" v="630" actId="47"/>
        <pc:sldMkLst>
          <pc:docMk/>
          <pc:sldMk cId="162712014" sldId="332"/>
        </pc:sldMkLst>
      </pc:sldChg>
      <pc:sldChg chg="del">
        <pc:chgData name="Jorge Angel PAEZ" userId="5867aea35a860aa4" providerId="LiveId" clId="{EBE06F25-2450-4CE4-AAD5-793AF49F5559}" dt="2022-09-27T19:28:54.410" v="37" actId="47"/>
        <pc:sldMkLst>
          <pc:docMk/>
          <pc:sldMk cId="1041896275" sldId="332"/>
        </pc:sldMkLst>
      </pc:sldChg>
      <pc:sldChg chg="modSp add mod setBg modNotes">
        <pc:chgData name="Jorge Angel PAEZ" userId="5867aea35a860aa4" providerId="LiveId" clId="{EBE06F25-2450-4CE4-AAD5-793AF49F5559}" dt="2022-09-27T19:35:01.241" v="56" actId="114"/>
        <pc:sldMkLst>
          <pc:docMk/>
          <pc:sldMk cId="0" sldId="333"/>
        </pc:sldMkLst>
      </pc:sldChg>
      <pc:sldChg chg="del">
        <pc:chgData name="Jorge Angel PAEZ" userId="5867aea35a860aa4" providerId="LiveId" clId="{EBE06F25-2450-4CE4-AAD5-793AF49F5559}" dt="2022-09-27T19:28:54.410" v="37" actId="47"/>
        <pc:sldMkLst>
          <pc:docMk/>
          <pc:sldMk cId="468333150" sldId="333"/>
        </pc:sldMkLst>
      </pc:sldChg>
      <pc:sldChg chg="delSp modSp add mod">
        <pc:chgData name="Jorge Angel PAEZ" userId="5867aea35a860aa4" providerId="LiveId" clId="{EBE06F25-2450-4CE4-AAD5-793AF49F5559}" dt="2022-09-27T19:34:52.667" v="54" actId="207"/>
        <pc:sldMkLst>
          <pc:docMk/>
          <pc:sldMk cId="0" sldId="334"/>
        </pc:sldMkLst>
      </pc:sldChg>
      <pc:sldChg chg="delSp modSp add mod">
        <pc:chgData name="Jorge Angel PAEZ" userId="5867aea35a860aa4" providerId="LiveId" clId="{EBE06F25-2450-4CE4-AAD5-793AF49F5559}" dt="2022-09-27T19:39:58.310" v="314" actId="478"/>
        <pc:sldMkLst>
          <pc:docMk/>
          <pc:sldMk cId="0" sldId="335"/>
        </pc:sldMkLst>
      </pc:sldChg>
      <pc:sldChg chg="delSp modSp add mod">
        <pc:chgData name="Jorge Angel PAEZ" userId="5867aea35a860aa4" providerId="LiveId" clId="{EBE06F25-2450-4CE4-AAD5-793AF49F5559}" dt="2022-09-27T19:39:55.306" v="313" actId="478"/>
        <pc:sldMkLst>
          <pc:docMk/>
          <pc:sldMk cId="0" sldId="336"/>
        </pc:sldMkLst>
      </pc:sldChg>
      <pc:sldChg chg="delSp modSp add mod">
        <pc:chgData name="Jorge Angel PAEZ" userId="5867aea35a860aa4" providerId="LiveId" clId="{EBE06F25-2450-4CE4-AAD5-793AF49F5559}" dt="2022-09-27T19:39:52.730" v="312" actId="478"/>
        <pc:sldMkLst>
          <pc:docMk/>
          <pc:sldMk cId="0" sldId="337"/>
        </pc:sldMkLst>
      </pc:sldChg>
      <pc:sldChg chg="addSp delSp modSp add mod">
        <pc:chgData name="Jorge Angel PAEZ" userId="5867aea35a860aa4" providerId="LiveId" clId="{EBE06F25-2450-4CE4-AAD5-793AF49F5559}" dt="2022-09-27T19:39:50.334" v="311" actId="478"/>
        <pc:sldMkLst>
          <pc:docMk/>
          <pc:sldMk cId="0" sldId="338"/>
        </pc:sldMkLst>
      </pc:sldChg>
      <pc:sldChg chg="delSp modSp add mod">
        <pc:chgData name="Jorge Angel PAEZ" userId="5867aea35a860aa4" providerId="LiveId" clId="{EBE06F25-2450-4CE4-AAD5-793AF49F5559}" dt="2022-09-27T19:39:47.545" v="310" actId="478"/>
        <pc:sldMkLst>
          <pc:docMk/>
          <pc:sldMk cId="1105671024" sldId="339"/>
        </pc:sldMkLst>
      </pc:sldChg>
      <pc:sldChg chg="delSp modSp add mod">
        <pc:chgData name="Jorge Angel PAEZ" userId="5867aea35a860aa4" providerId="LiveId" clId="{EBE06F25-2450-4CE4-AAD5-793AF49F5559}" dt="2022-09-27T20:25:59.234" v="769" actId="14100"/>
        <pc:sldMkLst>
          <pc:docMk/>
          <pc:sldMk cId="0" sldId="340"/>
        </pc:sldMkLst>
      </pc:sldChg>
      <pc:sldChg chg="addSp delSp modSp add mod ord">
        <pc:chgData name="Jorge Angel PAEZ" userId="5867aea35a860aa4" providerId="LiveId" clId="{EBE06F25-2450-4CE4-AAD5-793AF49F5559}" dt="2022-09-27T22:01:43.730" v="971" actId="1076"/>
        <pc:sldMkLst>
          <pc:docMk/>
          <pc:sldMk cId="1410915232" sldId="341"/>
        </pc:sldMkLst>
      </pc:sldChg>
      <pc:sldMasterChg chg="delSldLayout">
        <pc:chgData name="Jorge Angel PAEZ" userId="5867aea35a860aa4" providerId="LiveId" clId="{EBE06F25-2450-4CE4-AAD5-793AF49F5559}" dt="2022-09-27T20:10:32.194" v="629" actId="47"/>
        <pc:sldMasterMkLst>
          <pc:docMk/>
          <pc:sldMasterMk cId="0" sldId="2147483684"/>
        </pc:sldMasterMkLst>
        <pc:sldLayoutChg chg="del">
          <pc:chgData name="Jorge Angel PAEZ" userId="5867aea35a860aa4" providerId="LiveId" clId="{EBE06F25-2450-4CE4-AAD5-793AF49F5559}" dt="2022-09-27T20:10:32.194" v="629" actId="47"/>
          <pc:sldLayoutMkLst>
            <pc:docMk/>
            <pc:sldMasterMk cId="0" sldId="2147483684"/>
            <pc:sldLayoutMk cId="0" sldId="2147483659"/>
          </pc:sldLayoutMkLst>
        </pc:sldLayoutChg>
      </pc:sldMasterChg>
    </pc:docChg>
  </pc:docChgLst>
  <pc:docChgLst>
    <pc:chgData name="Jorge Angel Paez VINF016062 PAEZ" userId="5867aea35a860aa4" providerId="LiveId" clId="{5CA532E7-FFD9-DC41-AFAF-493BFA6C18A5}"/>
    <pc:docChg chg="modShowInfo">
      <pc:chgData name="Jorge Angel Paez VINF016062 PAEZ" userId="5867aea35a860aa4" providerId="LiveId" clId="{5CA532E7-FFD9-DC41-AFAF-493BFA6C18A5}" dt="2024-12-12T23:52:58.164" v="0" actId="2744"/>
      <pc:docMkLst>
        <pc:docMk/>
      </pc:docMkLst>
    </pc:docChg>
  </pc:docChgLst>
  <pc:docChgLst>
    <pc:chgData name="Jorge Angel PAEZ" userId="5867aea35a860aa4" providerId="LiveId" clId="{DA13CB39-8E44-4C25-B20C-56C3183B0AAE}"/>
    <pc:docChg chg="undo custSel addSld delSld modSld">
      <pc:chgData name="Jorge Angel PAEZ" userId="5867aea35a860aa4" providerId="LiveId" clId="{DA13CB39-8E44-4C25-B20C-56C3183B0AAE}" dt="2022-12-17T02:15:49.772" v="22" actId="47"/>
      <pc:docMkLst>
        <pc:docMk/>
      </pc:docMkLst>
      <pc:sldChg chg="modSp mod">
        <pc:chgData name="Jorge Angel PAEZ" userId="5867aea35a860aa4" providerId="LiveId" clId="{DA13CB39-8E44-4C25-B20C-56C3183B0AAE}" dt="2022-12-17T02:15:00.045" v="19" actId="20577"/>
        <pc:sldMkLst>
          <pc:docMk/>
          <pc:sldMk cId="3007891742" sldId="346"/>
        </pc:sldMkLst>
      </pc:sldChg>
      <pc:sldChg chg="add del">
        <pc:chgData name="Jorge Angel PAEZ" userId="5867aea35a860aa4" providerId="LiveId" clId="{DA13CB39-8E44-4C25-B20C-56C3183B0AAE}" dt="2022-12-17T02:15:49.772" v="22" actId="47"/>
        <pc:sldMkLst>
          <pc:docMk/>
          <pc:sldMk cId="0" sldId="393"/>
        </pc:sldMkLst>
      </pc:sldChg>
    </pc:docChg>
  </pc:docChgLst>
  <pc:docChgLst>
    <pc:chgData name="Jorge Angel PAEZ" userId="5867aea35a860aa4" providerId="LiveId" clId="{68FDCF38-77F1-4CAC-A3A9-C78D7D918EFC}"/>
    <pc:docChg chg="custSel delSld modSld">
      <pc:chgData name="Jorge Angel PAEZ" userId="5867aea35a860aa4" providerId="LiveId" clId="{68FDCF38-77F1-4CAC-A3A9-C78D7D918EFC}" dt="2022-10-02T18:58:36.116" v="144" actId="20577"/>
      <pc:docMkLst>
        <pc:docMk/>
      </pc:docMkLst>
      <pc:sldChg chg="modSp mod">
        <pc:chgData name="Jorge Angel PAEZ" userId="5867aea35a860aa4" providerId="LiveId" clId="{68FDCF38-77F1-4CAC-A3A9-C78D7D918EFC}" dt="2022-10-02T18:58:36.116" v="144" actId="20577"/>
        <pc:sldMkLst>
          <pc:docMk/>
          <pc:sldMk cId="0" sldId="260"/>
        </pc:sldMkLst>
      </pc:sldChg>
      <pc:sldChg chg="modNotesTx">
        <pc:chgData name="Jorge Angel PAEZ" userId="5867aea35a860aa4" providerId="LiveId" clId="{68FDCF38-77F1-4CAC-A3A9-C78D7D918EFC}" dt="2022-10-02T18:53:48.321" v="130" actId="6549"/>
        <pc:sldMkLst>
          <pc:docMk/>
          <pc:sldMk cId="0" sldId="267"/>
        </pc:sldMkLst>
      </pc:sldChg>
      <pc:sldChg chg="modSp mod">
        <pc:chgData name="Jorge Angel PAEZ" userId="5867aea35a860aa4" providerId="LiveId" clId="{68FDCF38-77F1-4CAC-A3A9-C78D7D918EFC}" dt="2022-10-02T18:51:04.372" v="116" actId="20577"/>
        <pc:sldMkLst>
          <pc:docMk/>
          <pc:sldMk cId="0" sldId="273"/>
        </pc:sldMkLst>
      </pc:sldChg>
      <pc:sldChg chg="modSp mod">
        <pc:chgData name="Jorge Angel PAEZ" userId="5867aea35a860aa4" providerId="LiveId" clId="{68FDCF38-77F1-4CAC-A3A9-C78D7D918EFC}" dt="2022-10-02T18:51:01.986" v="113" actId="20577"/>
        <pc:sldMkLst>
          <pc:docMk/>
          <pc:sldMk cId="0" sldId="274"/>
        </pc:sldMkLst>
      </pc:sldChg>
      <pc:sldChg chg="modSp mod">
        <pc:chgData name="Jorge Angel PAEZ" userId="5867aea35a860aa4" providerId="LiveId" clId="{68FDCF38-77F1-4CAC-A3A9-C78D7D918EFC}" dt="2022-10-02T18:50:58.122" v="110" actId="20577"/>
        <pc:sldMkLst>
          <pc:docMk/>
          <pc:sldMk cId="0" sldId="275"/>
        </pc:sldMkLst>
      </pc:sldChg>
      <pc:sldChg chg="modSp mod">
        <pc:chgData name="Jorge Angel PAEZ" userId="5867aea35a860aa4" providerId="LiveId" clId="{68FDCF38-77F1-4CAC-A3A9-C78D7D918EFC}" dt="2022-10-02T18:51:18.372" v="119" actId="20577"/>
        <pc:sldMkLst>
          <pc:docMk/>
          <pc:sldMk cId="0" sldId="276"/>
        </pc:sldMkLst>
      </pc:sldChg>
      <pc:sldChg chg="modSp mod">
        <pc:chgData name="Jorge Angel PAEZ" userId="5867aea35a860aa4" providerId="LiveId" clId="{68FDCF38-77F1-4CAC-A3A9-C78D7D918EFC}" dt="2022-10-02T18:50:54.916" v="107" actId="20577"/>
        <pc:sldMkLst>
          <pc:docMk/>
          <pc:sldMk cId="0" sldId="277"/>
        </pc:sldMkLst>
      </pc:sldChg>
      <pc:sldChg chg="modSp mod">
        <pc:chgData name="Jorge Angel PAEZ" userId="5867aea35a860aa4" providerId="LiveId" clId="{68FDCF38-77F1-4CAC-A3A9-C78D7D918EFC}" dt="2022-10-02T18:50:51.107" v="104" actId="20577"/>
        <pc:sldMkLst>
          <pc:docMk/>
          <pc:sldMk cId="0" sldId="278"/>
        </pc:sldMkLst>
      </pc:sldChg>
      <pc:sldChg chg="modNotesTx">
        <pc:chgData name="Jorge Angel PAEZ" userId="5867aea35a860aa4" providerId="LiveId" clId="{68FDCF38-77F1-4CAC-A3A9-C78D7D918EFC}" dt="2022-10-02T18:53:21.101" v="127" actId="20577"/>
        <pc:sldMkLst>
          <pc:docMk/>
          <pc:sldMk cId="0" sldId="279"/>
        </pc:sldMkLst>
      </pc:sldChg>
      <pc:sldChg chg="modSp mod">
        <pc:chgData name="Jorge Angel PAEZ" userId="5867aea35a860aa4" providerId="LiveId" clId="{68FDCF38-77F1-4CAC-A3A9-C78D7D918EFC}" dt="2022-10-02T18:51:36.914" v="125" actId="20577"/>
        <pc:sldMkLst>
          <pc:docMk/>
          <pc:sldMk cId="0" sldId="280"/>
        </pc:sldMkLst>
      </pc:sldChg>
      <pc:sldChg chg="modNotesTx">
        <pc:chgData name="Jorge Angel PAEZ" userId="5867aea35a860aa4" providerId="LiveId" clId="{68FDCF38-77F1-4CAC-A3A9-C78D7D918EFC}" dt="2022-10-02T18:53:27.919" v="128" actId="6549"/>
        <pc:sldMkLst>
          <pc:docMk/>
          <pc:sldMk cId="0" sldId="283"/>
        </pc:sldMkLst>
      </pc:sldChg>
      <pc:sldChg chg="modNotesTx">
        <pc:chgData name="Jorge Angel PAEZ" userId="5867aea35a860aa4" providerId="LiveId" clId="{68FDCF38-77F1-4CAC-A3A9-C78D7D918EFC}" dt="2022-10-02T18:54:50.693" v="142" actId="6549"/>
        <pc:sldMkLst>
          <pc:docMk/>
          <pc:sldMk cId="0" sldId="319"/>
        </pc:sldMkLst>
      </pc:sldChg>
      <pc:sldChg chg="modNotesTx">
        <pc:chgData name="Jorge Angel PAEZ" userId="5867aea35a860aa4" providerId="LiveId" clId="{68FDCF38-77F1-4CAC-A3A9-C78D7D918EFC}" dt="2022-10-02T18:53:36.046" v="129" actId="6549"/>
        <pc:sldMkLst>
          <pc:docMk/>
          <pc:sldMk cId="0" sldId="320"/>
        </pc:sldMkLst>
      </pc:sldChg>
      <pc:sldChg chg="delSp mod modNotesTx">
        <pc:chgData name="Jorge Angel PAEZ" userId="5867aea35a860aa4" providerId="LiveId" clId="{68FDCF38-77F1-4CAC-A3A9-C78D7D918EFC}" dt="2022-10-02T18:54:41.372" v="140" actId="6549"/>
        <pc:sldMkLst>
          <pc:docMk/>
          <pc:sldMk cId="0" sldId="321"/>
        </pc:sldMkLst>
      </pc:sldChg>
      <pc:sldChg chg="modNotesTx">
        <pc:chgData name="Jorge Angel PAEZ" userId="5867aea35a860aa4" providerId="LiveId" clId="{68FDCF38-77F1-4CAC-A3A9-C78D7D918EFC}" dt="2022-10-02T18:54:37.227" v="139" actId="6549"/>
        <pc:sldMkLst>
          <pc:docMk/>
          <pc:sldMk cId="0" sldId="323"/>
        </pc:sldMkLst>
      </pc:sldChg>
      <pc:sldChg chg="modNotesTx">
        <pc:chgData name="Jorge Angel PAEZ" userId="5867aea35a860aa4" providerId="LiveId" clId="{68FDCF38-77F1-4CAC-A3A9-C78D7D918EFC}" dt="2022-10-02T18:54:32.826" v="138" actId="6549"/>
        <pc:sldMkLst>
          <pc:docMk/>
          <pc:sldMk cId="0" sldId="324"/>
        </pc:sldMkLst>
      </pc:sldChg>
      <pc:sldChg chg="modNotesTx">
        <pc:chgData name="Jorge Angel PAEZ" userId="5867aea35a860aa4" providerId="LiveId" clId="{68FDCF38-77F1-4CAC-A3A9-C78D7D918EFC}" dt="2022-10-02T18:54:28.941" v="137" actId="6549"/>
        <pc:sldMkLst>
          <pc:docMk/>
          <pc:sldMk cId="0" sldId="326"/>
        </pc:sldMkLst>
      </pc:sldChg>
      <pc:sldChg chg="modNotesTx">
        <pc:chgData name="Jorge Angel PAEZ" userId="5867aea35a860aa4" providerId="LiveId" clId="{68FDCF38-77F1-4CAC-A3A9-C78D7D918EFC}" dt="2022-10-02T18:54:24.092" v="136" actId="6549"/>
        <pc:sldMkLst>
          <pc:docMk/>
          <pc:sldMk cId="0" sldId="327"/>
        </pc:sldMkLst>
      </pc:sldChg>
      <pc:sldChg chg="modNotesTx">
        <pc:chgData name="Jorge Angel PAEZ" userId="5867aea35a860aa4" providerId="LiveId" clId="{68FDCF38-77F1-4CAC-A3A9-C78D7D918EFC}" dt="2022-10-02T18:54:19.397" v="135" actId="6549"/>
        <pc:sldMkLst>
          <pc:docMk/>
          <pc:sldMk cId="0" sldId="329"/>
        </pc:sldMkLst>
      </pc:sldChg>
      <pc:sldChg chg="del">
        <pc:chgData name="Jorge Angel PAEZ" userId="5867aea35a860aa4" providerId="LiveId" clId="{68FDCF38-77F1-4CAC-A3A9-C78D7D918EFC}" dt="2022-10-02T18:52:57.286" v="126" actId="47"/>
        <pc:sldMkLst>
          <pc:docMk/>
          <pc:sldMk cId="1594011694" sldId="330"/>
        </pc:sldMkLst>
      </pc:sldChg>
      <pc:sldChg chg="delSp mod modNotesTx">
        <pc:chgData name="Jorge Angel PAEZ" userId="5867aea35a860aa4" providerId="LiveId" clId="{68FDCF38-77F1-4CAC-A3A9-C78D7D918EFC}" dt="2022-10-02T18:54:45.430" v="141" actId="6549"/>
        <pc:sldMkLst>
          <pc:docMk/>
          <pc:sldMk cId="0" sldId="333"/>
        </pc:sldMkLst>
      </pc:sldChg>
      <pc:sldChg chg="modSp mod modNotesTx">
        <pc:chgData name="Jorge Angel PAEZ" userId="5867aea35a860aa4" providerId="LiveId" clId="{68FDCF38-77F1-4CAC-A3A9-C78D7D918EFC}" dt="2022-10-02T18:54:13.516" v="134" actId="6549"/>
        <pc:sldMkLst>
          <pc:docMk/>
          <pc:sldMk cId="0" sldId="334"/>
        </pc:sldMkLst>
      </pc:sldChg>
      <pc:sldChg chg="modSp mod modNotesTx">
        <pc:chgData name="Jorge Angel PAEZ" userId="5867aea35a860aa4" providerId="LiveId" clId="{68FDCF38-77F1-4CAC-A3A9-C78D7D918EFC}" dt="2022-10-02T18:54:07.236" v="133" actId="6549"/>
        <pc:sldMkLst>
          <pc:docMk/>
          <pc:sldMk cId="0" sldId="336"/>
        </pc:sldMkLst>
      </pc:sldChg>
      <pc:sldChg chg="modSp mod modNotesTx">
        <pc:chgData name="Jorge Angel PAEZ" userId="5867aea35a860aa4" providerId="LiveId" clId="{68FDCF38-77F1-4CAC-A3A9-C78D7D918EFC}" dt="2022-10-02T18:54:01.796" v="132" actId="6549"/>
        <pc:sldMkLst>
          <pc:docMk/>
          <pc:sldMk cId="0" sldId="337"/>
        </pc:sldMkLst>
      </pc:sldChg>
      <pc:sldChg chg="del">
        <pc:chgData name="Jorge Angel PAEZ" userId="5867aea35a860aa4" providerId="LiveId" clId="{68FDCF38-77F1-4CAC-A3A9-C78D7D918EFC}" dt="2022-10-02T18:19:32.887" v="9" actId="47"/>
        <pc:sldMkLst>
          <pc:docMk/>
          <pc:sldMk cId="0" sldId="338"/>
        </pc:sldMkLst>
      </pc:sldChg>
      <pc:sldChg chg="modNotesTx">
        <pc:chgData name="Jorge Angel PAEZ" userId="5867aea35a860aa4" providerId="LiveId" clId="{68FDCF38-77F1-4CAC-A3A9-C78D7D918EFC}" dt="2022-10-02T18:53:56.316" v="131" actId="6549"/>
        <pc:sldMkLst>
          <pc:docMk/>
          <pc:sldMk cId="1105671024" sldId="339"/>
        </pc:sldMkLst>
      </pc:sldChg>
    </pc:docChg>
  </pc:docChgLst>
</pc:chgInfo>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endParaRPr lang="es-AR" dirty="0"/>
          </a:p>
        </p:txBody>
      </p:sp>
    </p:spTree>
    <p:extLst>
      <p:ext uri="{BB962C8B-B14F-4D97-AF65-F5344CB8AC3E}">
        <p14:creationId xmlns:p14="http://schemas.microsoft.com/office/powerpoint/2010/main" val="35260982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10e8faa3da4_0_4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0e8faa3da4_0_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10c3a03a790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10c3a03a790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10c3a03a790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10c3a03a790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10f96287cd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10f96287cd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10f96287cd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10f96287cd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50283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10f96287cd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10f96287cd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10f96287cdd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10f96287cdd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a9882fd33c_0_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4" name="Google Shape;264;ga9882fd33c_0_28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8020329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74e7e4839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74e7e4839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a9882fd33c_0_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4" name="Google Shape;264;ga9882fd33c_0_28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ae29fa3992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0" name="Google Shape;180;gae29fa3992_0_9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12144767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74e7e4839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74e7e4839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2976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74e7e4839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74e7e4839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89064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74e7e4839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74e7e4839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50735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74e7e4839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74e7e4839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55994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a9882fd33c_0_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4" name="Google Shape;264;ga9882fd33c_0_28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465189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74e7e4839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74e7e4839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43231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74e7e4839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74e7e4839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0810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74e7e4839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74e7e4839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502182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74e7e4839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74e7e4839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40121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74e7e4839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74e7e4839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43110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ae29fa3992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0" name="Google Shape;180;gae29fa3992_0_9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74e7e4839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74e7e4839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832904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af90c141b4_0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4" name="Google Shape;564;gaf90c141b4_0_19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8905832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b04a39b7ad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b04a39b7ad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adcd3f765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adcd3f765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adcd3f7652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adcd3f765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b04a39b7ad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b04a39b7ad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a9882fd33c_0_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4" name="Google Shape;264;ga9882fd33c_0_28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4944652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adcd3f7652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adcd3f7652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b04a39b7ad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b04a39b7ad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a9882fd33c_0_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4" name="Google Shape;264;ga9882fd33c_0_28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1454732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ae29fa399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gae29fa399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33475444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b04a39b7ad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b04a39b7ad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a9882fd33c_0_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4" name="Google Shape;264;ga9882fd33c_0_28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76555485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74e7e4839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74e7e4839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139679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74e7e4839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74e7e4839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96746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74e7e4839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74e7e4839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105042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74e7e4839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74e7e4839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493893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74e7e4839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74e7e4839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427140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af90c141b4_0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4" name="Google Shape;564;gaf90c141b4_0_19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60844567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gb9ca8472d5_0_5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21" name="Google Shape;721;gb9ca8472d5_0_58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ba7e25463b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 name="Google Shape;566;gba7e25463b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ae29fa399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gae29fa399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2647578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0e8faa3da4_0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0e8faa3da4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0e8faa3da4_0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10e8faa3da4_0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10c3a03a79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10c3a03a79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0c3a03a790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0c3a03a790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Diseño personalizado 2">
  <p:cSld name="Diseño personalizado 2">
    <p:spTree>
      <p:nvGrpSpPr>
        <p:cNvPr id="1" name="Shape 50"/>
        <p:cNvGrpSpPr/>
        <p:nvPr/>
      </p:nvGrpSpPr>
      <p:grpSpPr>
        <a:xfrm>
          <a:off x="0" y="0"/>
          <a:ext cx="0" cy="0"/>
          <a:chOff x="0" y="0"/>
          <a:chExt cx="0" cy="0"/>
        </a:xfrm>
      </p:grpSpPr>
      <p:pic>
        <p:nvPicPr>
          <p:cNvPr id="51" name="Google Shape;51;p13"/>
          <p:cNvPicPr preferRelativeResize="0"/>
          <p:nvPr/>
        </p:nvPicPr>
        <p:blipFill>
          <a:blip r:embed="rId2">
            <a:alphaModFix/>
          </a:blip>
          <a:stretch>
            <a:fillRect/>
          </a:stretch>
        </p:blipFill>
        <p:spPr>
          <a:xfrm>
            <a:off x="7800200" y="4740050"/>
            <a:ext cx="1057500" cy="246150"/>
          </a:xfrm>
          <a:prstGeom prst="rect">
            <a:avLst/>
          </a:prstGeom>
          <a:noFill/>
          <a:ln>
            <a:noFill/>
          </a:ln>
        </p:spPr>
      </p:pic>
    </p:spTree>
    <p:extLst>
      <p:ext uri="{BB962C8B-B14F-4D97-AF65-F5344CB8AC3E}">
        <p14:creationId xmlns:p14="http://schemas.microsoft.com/office/powerpoint/2010/main" val="4546946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55"/>
        <p:cNvGrpSpPr/>
        <p:nvPr/>
      </p:nvGrpSpPr>
      <p:grpSpPr>
        <a:xfrm>
          <a:off x="0" y="0"/>
          <a:ext cx="0" cy="0"/>
          <a:chOff x="0" y="0"/>
          <a:chExt cx="0" cy="0"/>
        </a:xfrm>
      </p:grpSpPr>
      <p:sp>
        <p:nvSpPr>
          <p:cNvPr id="56" name="Google Shape;56;p1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7" name="Google Shape;57;p1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8" name="Google Shape;58;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59"/>
        <p:cNvGrpSpPr/>
        <p:nvPr/>
      </p:nvGrpSpPr>
      <p:grpSpPr>
        <a:xfrm>
          <a:off x="0" y="0"/>
          <a:ext cx="0" cy="0"/>
          <a:chOff x="0" y="0"/>
          <a:chExt cx="0" cy="0"/>
        </a:xfrm>
      </p:grpSpPr>
      <p:sp>
        <p:nvSpPr>
          <p:cNvPr id="60" name="Google Shape;60;p1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1" name="Google Shape;61;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Title and body" type="tx">
  <p:cSld name="TITLE_AND_BODY">
    <p:spTree>
      <p:nvGrpSpPr>
        <p:cNvPr id="1" name="Shape 62"/>
        <p:cNvGrpSpPr/>
        <p:nvPr/>
      </p:nvGrpSpPr>
      <p:grpSpPr>
        <a:xfrm>
          <a:off x="0" y="0"/>
          <a:ext cx="0" cy="0"/>
          <a:chOff x="0" y="0"/>
          <a:chExt cx="0" cy="0"/>
        </a:xfrm>
      </p:grpSpPr>
      <p:sp>
        <p:nvSpPr>
          <p:cNvPr id="63" name="Google Shape;6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4" name="Google Shape;64;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5" name="Google Shape;65;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Title and two columns" type="twoColTx">
  <p:cSld name="TITLE_AND_TWO_COLUMNS">
    <p:spTree>
      <p:nvGrpSpPr>
        <p:cNvPr id="1" name="Shape 66"/>
        <p:cNvGrpSpPr/>
        <p:nvPr/>
      </p:nvGrpSpPr>
      <p:grpSpPr>
        <a:xfrm>
          <a:off x="0" y="0"/>
          <a:ext cx="0" cy="0"/>
          <a:chOff x="0" y="0"/>
          <a:chExt cx="0" cy="0"/>
        </a:xfrm>
      </p:grpSpPr>
      <p:sp>
        <p:nvSpPr>
          <p:cNvPr id="67" name="Google Shape;67;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8" name="Google Shape;68;p18"/>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9" name="Google Shape;69;p18"/>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0" name="Google Shape;70;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Title only" type="titleOnly">
  <p:cSld name="TITLE_ONLY">
    <p:spTree>
      <p:nvGrpSpPr>
        <p:cNvPr id="1" name="Shape 71"/>
        <p:cNvGrpSpPr/>
        <p:nvPr/>
      </p:nvGrpSpPr>
      <p:grpSpPr>
        <a:xfrm>
          <a:off x="0" y="0"/>
          <a:ext cx="0" cy="0"/>
          <a:chOff x="0" y="0"/>
          <a:chExt cx="0" cy="0"/>
        </a:xfrm>
      </p:grpSpPr>
      <p:sp>
        <p:nvSpPr>
          <p:cNvPr id="72" name="Google Shape;72;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3" name="Google Shape;73;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One column text">
  <p:cSld name="ONE_COLUMN_TEXT">
    <p:spTree>
      <p:nvGrpSpPr>
        <p:cNvPr id="1" name="Shape 74"/>
        <p:cNvGrpSpPr/>
        <p:nvPr/>
      </p:nvGrpSpPr>
      <p:grpSpPr>
        <a:xfrm>
          <a:off x="0" y="0"/>
          <a:ext cx="0" cy="0"/>
          <a:chOff x="0" y="0"/>
          <a:chExt cx="0" cy="0"/>
        </a:xfrm>
      </p:grpSpPr>
      <p:sp>
        <p:nvSpPr>
          <p:cNvPr id="75" name="Google Shape;75;p20"/>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6" name="Google Shape;76;p2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7" name="Google Shape;77;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Main point">
  <p:cSld name="MAIN_POINT">
    <p:spTree>
      <p:nvGrpSpPr>
        <p:cNvPr id="1" name="Shape 78"/>
        <p:cNvGrpSpPr/>
        <p:nvPr/>
      </p:nvGrpSpPr>
      <p:grpSpPr>
        <a:xfrm>
          <a:off x="0" y="0"/>
          <a:ext cx="0" cy="0"/>
          <a:chOff x="0" y="0"/>
          <a:chExt cx="0" cy="0"/>
        </a:xfrm>
      </p:grpSpPr>
      <p:sp>
        <p:nvSpPr>
          <p:cNvPr id="79" name="Google Shape;79;p2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80" name="Google Shape;80;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and body" type="tx">
  <p:cSld name="TITLE_AND_BODY">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5" name="Google Shape;15;p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6" name="Google Shape;16;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Section title and description">
  <p:cSld name="SECTION_TITLE_AND_DESCRIPTION">
    <p:spTree>
      <p:nvGrpSpPr>
        <p:cNvPr id="1" name="Shape 81"/>
        <p:cNvGrpSpPr/>
        <p:nvPr/>
      </p:nvGrpSpPr>
      <p:grpSpPr>
        <a:xfrm>
          <a:off x="0" y="0"/>
          <a:ext cx="0" cy="0"/>
          <a:chOff x="0" y="0"/>
          <a:chExt cx="0" cy="0"/>
        </a:xfrm>
      </p:grpSpPr>
      <p:sp>
        <p:nvSpPr>
          <p:cNvPr id="82" name="Google Shape;82;p2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2"/>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4" name="Google Shape;84;p22"/>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5" name="Google Shape;85;p22"/>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6" name="Google Shape;86;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matchingName="Caption">
  <p:cSld name="CAPTION_ONLY">
    <p:spTree>
      <p:nvGrpSpPr>
        <p:cNvPr id="1" name="Shape 87"/>
        <p:cNvGrpSpPr/>
        <p:nvPr/>
      </p:nvGrpSpPr>
      <p:grpSpPr>
        <a:xfrm>
          <a:off x="0" y="0"/>
          <a:ext cx="0" cy="0"/>
          <a:chOff x="0" y="0"/>
          <a:chExt cx="0" cy="0"/>
        </a:xfrm>
      </p:grpSpPr>
      <p:sp>
        <p:nvSpPr>
          <p:cNvPr id="88" name="Google Shape;88;p23"/>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89" name="Google Shape;89;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Big number">
  <p:cSld name="BIG_NUMBER">
    <p:spTree>
      <p:nvGrpSpPr>
        <p:cNvPr id="1" name="Shape 90"/>
        <p:cNvGrpSpPr/>
        <p:nvPr/>
      </p:nvGrpSpPr>
      <p:grpSpPr>
        <a:xfrm>
          <a:off x="0" y="0"/>
          <a:ext cx="0" cy="0"/>
          <a:chOff x="0" y="0"/>
          <a:chExt cx="0" cy="0"/>
        </a:xfrm>
      </p:grpSpPr>
      <p:sp>
        <p:nvSpPr>
          <p:cNvPr id="91" name="Google Shape;91;p24"/>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2" name="Google Shape;92;p2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3" name="Google Shape;93;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94"/>
        <p:cNvGrpSpPr/>
        <p:nvPr/>
      </p:nvGrpSpPr>
      <p:grpSpPr>
        <a:xfrm>
          <a:off x="0" y="0"/>
          <a:ext cx="0" cy="0"/>
          <a:chOff x="0" y="0"/>
          <a:chExt cx="0" cy="0"/>
        </a:xfrm>
      </p:grpSpPr>
      <p:sp>
        <p:nvSpPr>
          <p:cNvPr id="95" name="Google Shape;95;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9" name="Google Shape;19;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9"/>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microsoft.com/office/2007/relationships/hdphoto" Target="../media/hdphoto1.wdp"/><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1.pn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dpi="0" rotWithShape="1">
          <a:blip r:embed="rId14">
            <a:extLst>
              <a:ext uri="{BEBA8EAE-BF5A-486C-A8C5-ECC9F3942E4B}">
                <a14:imgProps xmlns:a14="http://schemas.microsoft.com/office/drawing/2010/main">
                  <a14:imgLayer r:embed="rId15">
                    <a14:imgEffect>
                      <a14:sharpenSoften amount="50000"/>
                    </a14:imgEffect>
                  </a14:imgLayer>
                </a14:imgProps>
              </a:ext>
            </a:extLst>
          </a:blip>
          <a:srcRect/>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86"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dpi="0" rotWithShape="1">
          <a:blip r:embed="rId13">
            <a:extLst>
              <a:ext uri="{BEBA8EAE-BF5A-486C-A8C5-ECC9F3942E4B}">
                <a14:imgProps xmlns:a14="http://schemas.microsoft.com/office/drawing/2010/main">
                  <a14:imgLayer r:embed="rId14">
                    <a14:imgEffect>
                      <a14:sharpenSoften amount="50000"/>
                    </a14:imgEffect>
                  </a14:imgLayer>
                </a14:imgProps>
              </a:ext>
            </a:extLst>
          </a:blip>
          <a:srcRect/>
          <a:stretch>
            <a:fillRect/>
          </a:stretch>
        </a:blipFill>
        <a:effectLst/>
      </p:bgPr>
    </p:bg>
    <p:spTree>
      <p:nvGrpSpPr>
        <p:cNvPr id="1" name="Shape 51"/>
        <p:cNvGrpSpPr/>
        <p:nvPr/>
      </p:nvGrpSpPr>
      <p:grpSpPr>
        <a:xfrm>
          <a:off x="0" y="0"/>
          <a:ext cx="0" cy="0"/>
          <a:chOff x="0" y="0"/>
          <a:chExt cx="0" cy="0"/>
        </a:xfrm>
      </p:grpSpPr>
      <p:sp>
        <p:nvSpPr>
          <p:cNvPr id="52" name="Google Shape;52;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3" name="Google Shape;53;p1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54" name="Google Shape;54;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hostinger.mx/tutoriales/que-es-ajax/"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33.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hyperlink" Target="https://handlebarsjs.com/examples/simple-expressions.html" TargetMode="Externa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hyperlink" Target="https://jquery.com/" TargetMode="External"/><Relationship Id="rId2" Type="http://schemas.openxmlformats.org/officeDocument/2006/relationships/notesSlide" Target="../notesSlides/notesSlide49.xml"/><Relationship Id="rId1" Type="http://schemas.openxmlformats.org/officeDocument/2006/relationships/slideLayout" Target="../slideLayouts/slideLayout15.xml"/><Relationship Id="rId4" Type="http://schemas.openxmlformats.org/officeDocument/2006/relationships/hyperlink" Target="https://handlebarsjs.com/"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Imagen 3" descr="Forma&#10;&#10;Descripción generada automáticamente con confianza media">
            <a:extLst>
              <a:ext uri="{FF2B5EF4-FFF2-40B4-BE49-F238E27FC236}">
                <a16:creationId xmlns:a16="http://schemas.microsoft.com/office/drawing/2014/main" id="{C9BD7DF9-4C36-E602-015F-2EB28FD683E4}"/>
              </a:ext>
            </a:extLst>
          </p:cNvPr>
          <p:cNvPicPr>
            <a:picLocks noChangeAspect="1"/>
          </p:cNvPicPr>
          <p:nvPr/>
        </p:nvPicPr>
        <p:blipFill>
          <a:blip r:embed="rId3">
            <a:clrChange>
              <a:clrFrom>
                <a:srgbClr val="061361"/>
              </a:clrFrom>
              <a:clrTo>
                <a:srgbClr val="061361">
                  <a:alpha val="0"/>
                </a:srgbClr>
              </a:clrTo>
            </a:clrChange>
            <a:extLst>
              <a:ext uri="{28A0092B-C50C-407E-A947-70E740481C1C}">
                <a14:useLocalDpi xmlns:a14="http://schemas.microsoft.com/office/drawing/2010/main" val="0"/>
              </a:ext>
            </a:extLst>
          </a:blip>
          <a:stretch>
            <a:fillRect/>
          </a:stretch>
        </p:blipFill>
        <p:spPr>
          <a:xfrm>
            <a:off x="0" y="915"/>
            <a:ext cx="9144000" cy="5142586"/>
          </a:xfrm>
          <a:prstGeom prst="rect">
            <a:avLst/>
          </a:prstGeom>
        </p:spPr>
      </p:pic>
      <p:sp>
        <p:nvSpPr>
          <p:cNvPr id="2" name="Rectángulo 1">
            <a:extLst>
              <a:ext uri="{FF2B5EF4-FFF2-40B4-BE49-F238E27FC236}">
                <a16:creationId xmlns:a16="http://schemas.microsoft.com/office/drawing/2014/main" id="{0B63AE66-59B1-8C87-B842-715AD858D76B}"/>
              </a:ext>
            </a:extLst>
          </p:cNvPr>
          <p:cNvSpPr/>
          <p:nvPr/>
        </p:nvSpPr>
        <p:spPr>
          <a:xfrm>
            <a:off x="1937238" y="2538951"/>
            <a:ext cx="5269520" cy="530915"/>
          </a:xfrm>
          <a:prstGeom prst="rect">
            <a:avLst/>
          </a:prstGeom>
          <a:noFill/>
        </p:spPr>
        <p:txBody>
          <a:bodyPr wrap="none" lIns="68580" tIns="34290" rIns="68580" bIns="34290">
            <a:spAutoFit/>
          </a:bodyPr>
          <a:lstStyle/>
          <a:p>
            <a:pPr algn="ctr"/>
            <a:r>
              <a:rPr lang="es-ES" sz="3000" b="1" spc="38" dirty="0">
                <a:ln w="9525" cmpd="sng">
                  <a:solidFill>
                    <a:schemeClr val="accent1"/>
                  </a:solidFill>
                  <a:prstDash val="solid"/>
                </a:ln>
                <a:effectLst>
                  <a:glow rad="38100">
                    <a:schemeClr val="accent1">
                      <a:alpha val="40000"/>
                    </a:schemeClr>
                  </a:glow>
                </a:effectLst>
              </a:rPr>
              <a:t>En minutos comenzamos…</a:t>
            </a:r>
          </a:p>
        </p:txBody>
      </p:sp>
      <p:sp>
        <p:nvSpPr>
          <p:cNvPr id="3" name="Rectángulo 2">
            <a:extLst>
              <a:ext uri="{FF2B5EF4-FFF2-40B4-BE49-F238E27FC236}">
                <a16:creationId xmlns:a16="http://schemas.microsoft.com/office/drawing/2014/main" id="{05993E07-758E-82B7-E28F-6652BCB3BBE5}"/>
              </a:ext>
            </a:extLst>
          </p:cNvPr>
          <p:cNvSpPr/>
          <p:nvPr/>
        </p:nvSpPr>
        <p:spPr>
          <a:xfrm>
            <a:off x="303810" y="1532966"/>
            <a:ext cx="8536375" cy="992579"/>
          </a:xfrm>
          <a:prstGeom prst="rect">
            <a:avLst/>
          </a:prstGeom>
          <a:noFill/>
        </p:spPr>
        <p:txBody>
          <a:bodyPr wrap="none" lIns="68580" tIns="34290" rIns="68580" bIns="34290">
            <a:spAutoFit/>
          </a:bodyPr>
          <a:lstStyle/>
          <a:p>
            <a:pPr algn="ctr"/>
            <a:r>
              <a:rPr lang="es-ES" sz="6000" b="1" spc="38" dirty="0">
                <a:ln w="9525" cmpd="sng">
                  <a:solidFill>
                    <a:srgbClr val="FFFF00"/>
                  </a:solidFill>
                  <a:prstDash val="solid"/>
                </a:ln>
                <a:solidFill>
                  <a:srgbClr val="FFFF00"/>
                </a:solidFill>
                <a:effectLst>
                  <a:glow rad="38100">
                    <a:schemeClr val="accent1">
                      <a:alpha val="40000"/>
                    </a:schemeClr>
                  </a:glow>
                </a:effectLst>
              </a:rPr>
              <a:t>JavaScript</a:t>
            </a:r>
            <a:r>
              <a:rPr lang="es-ES" sz="6000" b="1" spc="38" dirty="0">
                <a:ln w="9525" cmpd="sng">
                  <a:solidFill>
                    <a:schemeClr val="accent1"/>
                  </a:solidFill>
                  <a:prstDash val="solid"/>
                </a:ln>
                <a:solidFill>
                  <a:srgbClr val="70AD47">
                    <a:tint val="1000"/>
                  </a:srgbClr>
                </a:solidFill>
                <a:effectLst>
                  <a:glow rad="38100">
                    <a:schemeClr val="accent1">
                      <a:alpha val="40000"/>
                    </a:schemeClr>
                  </a:glow>
                </a:effectLst>
              </a:rPr>
              <a:t> </a:t>
            </a:r>
            <a:r>
              <a:rPr lang="es-ES" sz="6000" b="1" spc="38" dirty="0">
                <a:ln w="9525" cmpd="sng">
                  <a:solidFill>
                    <a:schemeClr val="accent1"/>
                  </a:solidFill>
                  <a:prstDash val="solid"/>
                </a:ln>
                <a:effectLst>
                  <a:glow rad="38100">
                    <a:schemeClr val="accent1">
                      <a:alpha val="40000"/>
                    </a:schemeClr>
                  </a:glow>
                </a:effectLst>
              </a:rPr>
              <a:t>desde Cero</a:t>
            </a:r>
          </a:p>
        </p:txBody>
      </p:sp>
      <p:sp>
        <p:nvSpPr>
          <p:cNvPr id="5" name="Rectángulo 4">
            <a:extLst>
              <a:ext uri="{FF2B5EF4-FFF2-40B4-BE49-F238E27FC236}">
                <a16:creationId xmlns:a16="http://schemas.microsoft.com/office/drawing/2014/main" id="{EAC4D43C-4C43-C8FE-946D-1E7127FDCE9F}"/>
              </a:ext>
            </a:extLst>
          </p:cNvPr>
          <p:cNvSpPr/>
          <p:nvPr/>
        </p:nvSpPr>
        <p:spPr>
          <a:xfrm>
            <a:off x="5605787" y="4532459"/>
            <a:ext cx="3538213" cy="438582"/>
          </a:xfrm>
          <a:prstGeom prst="rect">
            <a:avLst/>
          </a:prstGeom>
          <a:noFill/>
        </p:spPr>
        <p:txBody>
          <a:bodyPr wrap="none" lIns="68580" tIns="34290" rIns="68580" bIns="34290">
            <a:spAutoFit/>
          </a:bodyPr>
          <a:lstStyle/>
          <a:p>
            <a:pPr algn="ctr"/>
            <a:r>
              <a:rPr lang="es-ES" sz="2400" b="1" spc="38" dirty="0">
                <a:ln w="9525" cmpd="sng">
                  <a:solidFill>
                    <a:schemeClr val="bg1"/>
                  </a:solidFill>
                  <a:prstDash val="solid"/>
                </a:ln>
                <a:effectLst>
                  <a:glow rad="38100">
                    <a:schemeClr val="accent1">
                      <a:alpha val="40000"/>
                    </a:schemeClr>
                  </a:glow>
                </a:effectLst>
              </a:rPr>
              <a:t>Lic. Jorge Angel PAEZ</a:t>
            </a:r>
          </a:p>
        </p:txBody>
      </p:sp>
      <p:pic>
        <p:nvPicPr>
          <p:cNvPr id="1026" name="Picture 2" descr="Ver las imágenes de origen">
            <a:extLst>
              <a:ext uri="{FF2B5EF4-FFF2-40B4-BE49-F238E27FC236}">
                <a16:creationId xmlns:a16="http://schemas.microsoft.com/office/drawing/2014/main" id="{894C61FB-D33E-EA38-C7F6-91D7CE7D09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9672" y="4262378"/>
            <a:ext cx="708663" cy="7086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477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4" presetClass="emph" presetSubtype="0" repeatCount="indefinite" fill="hold" grpId="0" nodeType="afterEffect">
                                  <p:stCondLst>
                                    <p:cond delay="0"/>
                                  </p:stCondLst>
                                  <p:iterate type="lt">
                                    <p:tmPct val="10000"/>
                                  </p:iterate>
                                  <p:childTnLst>
                                    <p:animMotion origin="layout" path="M 0.0 0.0 L 0.0 -0.07213" pathEditMode="relative" ptsTypes="">
                                      <p:cBhvr>
                                        <p:cTn id="6" dur="500" accel="50000" decel="50000" autoRev="1" fill="hold">
                                          <p:stCondLst>
                                            <p:cond delay="0"/>
                                          </p:stCondLst>
                                        </p:cTn>
                                        <p:tgtEl>
                                          <p:spTgt spid="3"/>
                                        </p:tgtEl>
                                        <p:attrNameLst>
                                          <p:attrName>ppt_x</p:attrName>
                                          <p:attrName>ppt_y</p:attrName>
                                        </p:attrNameLst>
                                      </p:cBhvr>
                                    </p:animMotion>
                                    <p:animRot by="1500000">
                                      <p:cBhvr>
                                        <p:cTn id="7" dur="250" fill="hold">
                                          <p:stCondLst>
                                            <p:cond delay="0"/>
                                          </p:stCondLst>
                                        </p:cTn>
                                        <p:tgtEl>
                                          <p:spTgt spid="3"/>
                                        </p:tgtEl>
                                        <p:attrNameLst>
                                          <p:attrName>r</p:attrName>
                                        </p:attrNameLst>
                                      </p:cBhvr>
                                    </p:animRot>
                                    <p:animRot by="-1500000">
                                      <p:cBhvr>
                                        <p:cTn id="8" dur="250" fill="hold">
                                          <p:stCondLst>
                                            <p:cond delay="250"/>
                                          </p:stCondLst>
                                        </p:cTn>
                                        <p:tgtEl>
                                          <p:spTgt spid="3"/>
                                        </p:tgtEl>
                                        <p:attrNameLst>
                                          <p:attrName>r</p:attrName>
                                        </p:attrNameLst>
                                      </p:cBhvr>
                                    </p:animRot>
                                    <p:animRot by="-1500000">
                                      <p:cBhvr>
                                        <p:cTn id="9" dur="250" fill="hold">
                                          <p:stCondLst>
                                            <p:cond delay="500"/>
                                          </p:stCondLst>
                                        </p:cTn>
                                        <p:tgtEl>
                                          <p:spTgt spid="3"/>
                                        </p:tgtEl>
                                        <p:attrNameLst>
                                          <p:attrName>r</p:attrName>
                                        </p:attrNameLst>
                                      </p:cBhvr>
                                    </p:animRot>
                                    <p:animRot by="1500000">
                                      <p:cBhvr>
                                        <p:cTn id="10" dur="250" fill="hold">
                                          <p:stCondLst>
                                            <p:cond delay="750"/>
                                          </p:stCondLst>
                                        </p:cTn>
                                        <p:tgtEl>
                                          <p:spTgt spid="3"/>
                                        </p:tgtEl>
                                        <p:attrNameLst>
                                          <p:attrName>r</p:attrName>
                                        </p:attrNameLst>
                                      </p:cBhvr>
                                    </p:animRot>
                                  </p:childTnLst>
                                </p:cTn>
                              </p:par>
                              <p:par>
                                <p:cTn id="11" presetID="32" presetClass="emph" presetSubtype="0" repeatCount="indefinite" fill="hold" grpId="0" nodeType="withEffect">
                                  <p:stCondLst>
                                    <p:cond delay="0"/>
                                  </p:stCondLst>
                                  <p:childTnLst>
                                    <p:animRot by="120000">
                                      <p:cBhvr>
                                        <p:cTn id="12" dur="100" fill="hold">
                                          <p:stCondLst>
                                            <p:cond delay="0"/>
                                          </p:stCondLst>
                                        </p:cTn>
                                        <p:tgtEl>
                                          <p:spTgt spid="2"/>
                                        </p:tgtEl>
                                        <p:attrNameLst>
                                          <p:attrName>r</p:attrName>
                                        </p:attrNameLst>
                                      </p:cBhvr>
                                    </p:animRot>
                                    <p:animRot by="-240000">
                                      <p:cBhvr>
                                        <p:cTn id="13" dur="200" fill="hold">
                                          <p:stCondLst>
                                            <p:cond delay="200"/>
                                          </p:stCondLst>
                                        </p:cTn>
                                        <p:tgtEl>
                                          <p:spTgt spid="2"/>
                                        </p:tgtEl>
                                        <p:attrNameLst>
                                          <p:attrName>r</p:attrName>
                                        </p:attrNameLst>
                                      </p:cBhvr>
                                    </p:animRot>
                                    <p:animRot by="240000">
                                      <p:cBhvr>
                                        <p:cTn id="14" dur="200" fill="hold">
                                          <p:stCondLst>
                                            <p:cond delay="400"/>
                                          </p:stCondLst>
                                        </p:cTn>
                                        <p:tgtEl>
                                          <p:spTgt spid="2"/>
                                        </p:tgtEl>
                                        <p:attrNameLst>
                                          <p:attrName>r</p:attrName>
                                        </p:attrNameLst>
                                      </p:cBhvr>
                                    </p:animRot>
                                    <p:animRot by="-240000">
                                      <p:cBhvr>
                                        <p:cTn id="15" dur="200" fill="hold">
                                          <p:stCondLst>
                                            <p:cond delay="600"/>
                                          </p:stCondLst>
                                        </p:cTn>
                                        <p:tgtEl>
                                          <p:spTgt spid="2"/>
                                        </p:tgtEl>
                                        <p:attrNameLst>
                                          <p:attrName>r</p:attrName>
                                        </p:attrNameLst>
                                      </p:cBhvr>
                                    </p:animRot>
                                    <p:animRot by="120000">
                                      <p:cBhvr>
                                        <p:cTn id="16" dur="200" fill="hold">
                                          <p:stCondLst>
                                            <p:cond delay="80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Shape 189"/>
        <p:cNvGrpSpPr/>
        <p:nvPr/>
      </p:nvGrpSpPr>
      <p:grpSpPr>
        <a:xfrm>
          <a:off x="0" y="0"/>
          <a:ext cx="0" cy="0"/>
          <a:chOff x="0" y="0"/>
          <a:chExt cx="0" cy="0"/>
        </a:xfrm>
      </p:grpSpPr>
      <p:sp>
        <p:nvSpPr>
          <p:cNvPr id="190" name="Google Shape;190;p28"/>
          <p:cNvSpPr txBox="1"/>
          <p:nvPr/>
        </p:nvSpPr>
        <p:spPr>
          <a:xfrm>
            <a:off x="852150" y="2209325"/>
            <a:ext cx="7439700" cy="16746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endParaRPr sz="2000">
              <a:solidFill>
                <a:srgbClr val="8215BC"/>
              </a:solidFill>
              <a:latin typeface="Lato"/>
              <a:ea typeface="Lato"/>
              <a:cs typeface="Lato"/>
              <a:sym typeface="Lato"/>
            </a:endParaRPr>
          </a:p>
          <a:p>
            <a:pPr marL="0" lvl="0" indent="0" algn="ctr" rtl="0">
              <a:lnSpc>
                <a:spcPct val="115000"/>
              </a:lnSpc>
              <a:spcBef>
                <a:spcPts val="0"/>
              </a:spcBef>
              <a:spcAft>
                <a:spcPts val="0"/>
              </a:spcAft>
              <a:buNone/>
            </a:pPr>
            <a:endParaRPr>
              <a:solidFill>
                <a:srgbClr val="8215BC"/>
              </a:solidFill>
              <a:latin typeface="Lato Light"/>
              <a:ea typeface="Lato Light"/>
              <a:cs typeface="Lato Light"/>
              <a:sym typeface="Lato Light"/>
            </a:endParaRPr>
          </a:p>
        </p:txBody>
      </p:sp>
      <p:sp>
        <p:nvSpPr>
          <p:cNvPr id="191" name="Google Shape;191;p28"/>
          <p:cNvSpPr txBox="1"/>
          <p:nvPr/>
        </p:nvSpPr>
        <p:spPr>
          <a:xfrm>
            <a:off x="2013100" y="2077200"/>
            <a:ext cx="5304300" cy="98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4000" dirty="0">
                <a:solidFill>
                  <a:schemeClr val="bg1"/>
                </a:solidFill>
                <a:latin typeface="Anton"/>
                <a:ea typeface="Anton"/>
                <a:cs typeface="Anton"/>
                <a:sym typeface="Anton"/>
              </a:rPr>
              <a:t>IMPLEMENTACIÓN</a:t>
            </a:r>
            <a:endParaRPr sz="4000" dirty="0">
              <a:solidFill>
                <a:schemeClr val="bg1"/>
              </a:solidFill>
              <a:latin typeface="Anton"/>
              <a:ea typeface="Anton"/>
              <a:cs typeface="Anton"/>
              <a:sym typeface="Anto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Shape 195"/>
        <p:cNvGrpSpPr/>
        <p:nvPr/>
      </p:nvGrpSpPr>
      <p:grpSpPr>
        <a:xfrm>
          <a:off x="0" y="0"/>
          <a:ext cx="0" cy="0"/>
          <a:chOff x="0" y="0"/>
          <a:chExt cx="0" cy="0"/>
        </a:xfrm>
      </p:grpSpPr>
      <p:sp>
        <p:nvSpPr>
          <p:cNvPr id="196" name="Google Shape;196;p29"/>
          <p:cNvSpPr txBox="1"/>
          <p:nvPr/>
        </p:nvSpPr>
        <p:spPr>
          <a:xfrm>
            <a:off x="486450" y="1312275"/>
            <a:ext cx="8171100" cy="11676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sz="1600" dirty="0">
                <a:solidFill>
                  <a:schemeClr val="bg1"/>
                </a:solidFill>
                <a:latin typeface="Helvetica Neue Light"/>
                <a:ea typeface="Helvetica Neue Light"/>
                <a:cs typeface="Helvetica Neue Light"/>
                <a:sym typeface="Helvetica Neue Light"/>
              </a:rPr>
              <a:t>Las librerías se incorporan al proyecto como </a:t>
            </a:r>
            <a:r>
              <a:rPr lang="es" sz="1600" b="1" dirty="0">
                <a:solidFill>
                  <a:schemeClr val="bg1"/>
                </a:solidFill>
                <a:latin typeface="Helvetica Neue"/>
                <a:ea typeface="Helvetica Neue"/>
                <a:cs typeface="Helvetica Neue"/>
                <a:sym typeface="Helvetica Neue"/>
              </a:rPr>
              <a:t>archivos </a:t>
            </a:r>
            <a:r>
              <a:rPr lang="es" sz="1600" dirty="0">
                <a:solidFill>
                  <a:schemeClr val="bg1"/>
                </a:solidFill>
                <a:latin typeface="Helvetica Neue Light"/>
                <a:ea typeface="Helvetica Neue Light"/>
                <a:cs typeface="Helvetica Neue Light"/>
                <a:sym typeface="Helvetica Neue Light"/>
              </a:rPr>
              <a:t>📂. Se vinculan a nuestra aplicación en el HTML como cualquier otro</a:t>
            </a:r>
            <a:r>
              <a:rPr lang="es" sz="1600" b="1" dirty="0">
                <a:solidFill>
                  <a:schemeClr val="bg1"/>
                </a:solidFill>
                <a:latin typeface="Helvetica Neue"/>
                <a:ea typeface="Helvetica Neue"/>
                <a:cs typeface="Helvetica Neue"/>
                <a:sym typeface="Helvetica Neue"/>
              </a:rPr>
              <a:t> script </a:t>
            </a:r>
            <a:r>
              <a:rPr lang="es" sz="1600" dirty="0">
                <a:solidFill>
                  <a:schemeClr val="bg1"/>
                </a:solidFill>
                <a:latin typeface="Helvetica Neue Light"/>
                <a:ea typeface="Helvetica Neue Light"/>
                <a:cs typeface="Helvetica Neue Light"/>
                <a:sym typeface="Helvetica Neue Light"/>
              </a:rPr>
              <a:t>de Javascript. </a:t>
            </a:r>
            <a:endParaRPr sz="1600" dirty="0">
              <a:solidFill>
                <a:schemeClr val="bg1"/>
              </a:solidFill>
              <a:latin typeface="Helvetica Neue Light"/>
              <a:ea typeface="Helvetica Neue Light"/>
              <a:cs typeface="Helvetica Neue Light"/>
              <a:sym typeface="Helvetica Neue Light"/>
            </a:endParaRPr>
          </a:p>
          <a:p>
            <a:pPr marL="0" lvl="0" indent="0" algn="ctr" rtl="0">
              <a:lnSpc>
                <a:spcPct val="115000"/>
              </a:lnSpc>
              <a:spcBef>
                <a:spcPts val="1000"/>
              </a:spcBef>
              <a:spcAft>
                <a:spcPts val="0"/>
              </a:spcAft>
              <a:buNone/>
            </a:pPr>
            <a:r>
              <a:rPr lang="es" sz="1600" dirty="0">
                <a:solidFill>
                  <a:schemeClr val="bg1"/>
                </a:solidFill>
                <a:latin typeface="Helvetica Neue Light"/>
                <a:ea typeface="Helvetica Neue Light"/>
                <a:cs typeface="Helvetica Neue Light"/>
                <a:sym typeface="Helvetica Neue Light"/>
              </a:rPr>
              <a:t>Puede ser con la descarga de los archivos de la librería: </a:t>
            </a:r>
            <a:endParaRPr sz="1600" dirty="0">
              <a:solidFill>
                <a:schemeClr val="bg1"/>
              </a:solidFill>
              <a:latin typeface="Helvetica Neue Light"/>
              <a:ea typeface="Helvetica Neue Light"/>
              <a:cs typeface="Helvetica Neue Light"/>
              <a:sym typeface="Helvetica Neue Light"/>
            </a:endParaRPr>
          </a:p>
        </p:txBody>
      </p:sp>
      <p:sp>
        <p:nvSpPr>
          <p:cNvPr id="197" name="Google Shape;197;p29"/>
          <p:cNvSpPr txBox="1"/>
          <p:nvPr/>
        </p:nvSpPr>
        <p:spPr>
          <a:xfrm>
            <a:off x="0" y="486775"/>
            <a:ext cx="5393400" cy="590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3000" dirty="0">
                <a:solidFill>
                  <a:schemeClr val="bg1"/>
                </a:solidFill>
                <a:latin typeface="Anton"/>
                <a:ea typeface="Anton"/>
                <a:cs typeface="Anton"/>
                <a:sym typeface="Anton"/>
              </a:rPr>
              <a:t>DESCARGA DE ARCHIVOS O CDN</a:t>
            </a:r>
            <a:endParaRPr sz="3000" dirty="0">
              <a:solidFill>
                <a:schemeClr val="bg1"/>
              </a:solidFill>
              <a:latin typeface="Anton"/>
              <a:ea typeface="Anton"/>
              <a:cs typeface="Anton"/>
              <a:sym typeface="Anton"/>
            </a:endParaRPr>
          </a:p>
        </p:txBody>
      </p:sp>
      <p:sp>
        <p:nvSpPr>
          <p:cNvPr id="198" name="Google Shape;198;p29"/>
          <p:cNvSpPr txBox="1"/>
          <p:nvPr/>
        </p:nvSpPr>
        <p:spPr>
          <a:xfrm>
            <a:off x="847800" y="3265417"/>
            <a:ext cx="7448400" cy="682208"/>
          </a:xfrm>
          <a:prstGeom prst="rect">
            <a:avLst/>
          </a:prstGeom>
          <a:noFill/>
          <a:ln>
            <a:noFill/>
          </a:ln>
        </p:spPr>
        <p:txBody>
          <a:bodyPr spcFirstLastPara="1" wrap="square" lIns="91425" tIns="91425" rIns="91425" bIns="91425" anchor="t" anchorCtr="0">
            <a:spAutoFit/>
          </a:bodyPr>
          <a:lstStyle/>
          <a:p>
            <a:pPr marL="0" lvl="0" indent="0" algn="ctr" rtl="0">
              <a:lnSpc>
                <a:spcPct val="150000"/>
              </a:lnSpc>
              <a:spcBef>
                <a:spcPts val="1000"/>
              </a:spcBef>
              <a:spcAft>
                <a:spcPts val="0"/>
              </a:spcAft>
              <a:buNone/>
            </a:pPr>
            <a:r>
              <a:rPr lang="es" sz="1600" dirty="0">
                <a:solidFill>
                  <a:schemeClr val="bg1"/>
                </a:solidFill>
                <a:latin typeface="Helvetica Neue Light"/>
                <a:ea typeface="Helvetica Neue Light"/>
                <a:cs typeface="Helvetica Neue Light"/>
                <a:sym typeface="Helvetica Neue Light"/>
              </a:rPr>
              <a:t>Y también puede ser a través de un CDN:</a:t>
            </a:r>
            <a:endParaRPr sz="1200" dirty="0">
              <a:solidFill>
                <a:schemeClr val="bg1"/>
              </a:solidFill>
            </a:endParaRPr>
          </a:p>
        </p:txBody>
      </p:sp>
      <p:sp>
        <p:nvSpPr>
          <p:cNvPr id="199" name="Google Shape;199;p29"/>
          <p:cNvSpPr/>
          <p:nvPr/>
        </p:nvSpPr>
        <p:spPr>
          <a:xfrm>
            <a:off x="847800" y="2556988"/>
            <a:ext cx="7448400" cy="57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9"/>
          <p:cNvSpPr txBox="1"/>
          <p:nvPr/>
        </p:nvSpPr>
        <p:spPr>
          <a:xfrm>
            <a:off x="909150" y="2615050"/>
            <a:ext cx="6359400" cy="4617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r>
              <a:rPr lang="es" sz="1800">
                <a:solidFill>
                  <a:srgbClr val="808080"/>
                </a:solidFill>
                <a:highlight>
                  <a:schemeClr val="dk1"/>
                </a:highlight>
                <a:latin typeface="Courier New"/>
                <a:ea typeface="Courier New"/>
                <a:cs typeface="Courier New"/>
                <a:sym typeface="Courier New"/>
              </a:rPr>
              <a:t>&lt;</a:t>
            </a:r>
            <a:r>
              <a:rPr lang="es" sz="1800">
                <a:solidFill>
                  <a:srgbClr val="569CD6"/>
                </a:solidFill>
                <a:highlight>
                  <a:schemeClr val="dk1"/>
                </a:highlight>
                <a:latin typeface="Courier New"/>
                <a:ea typeface="Courier New"/>
                <a:cs typeface="Courier New"/>
                <a:sym typeface="Courier New"/>
              </a:rPr>
              <a:t>script</a:t>
            </a:r>
            <a:r>
              <a:rPr lang="es" sz="1800">
                <a:solidFill>
                  <a:srgbClr val="D4D4D4"/>
                </a:solidFill>
                <a:highlight>
                  <a:schemeClr val="dk1"/>
                </a:highlight>
                <a:latin typeface="Courier New"/>
                <a:ea typeface="Courier New"/>
                <a:cs typeface="Courier New"/>
                <a:sym typeface="Courier New"/>
              </a:rPr>
              <a:t> </a:t>
            </a:r>
            <a:r>
              <a:rPr lang="es" sz="1800">
                <a:solidFill>
                  <a:srgbClr val="9CDCFE"/>
                </a:solidFill>
                <a:highlight>
                  <a:schemeClr val="dk1"/>
                </a:highlight>
                <a:latin typeface="Courier New"/>
                <a:ea typeface="Courier New"/>
                <a:cs typeface="Courier New"/>
                <a:sym typeface="Courier New"/>
              </a:rPr>
              <a:t>src</a:t>
            </a:r>
            <a:r>
              <a:rPr lang="es" sz="1800">
                <a:solidFill>
                  <a:srgbClr val="D4D4D4"/>
                </a:solidFill>
                <a:highlight>
                  <a:schemeClr val="dk1"/>
                </a:highlight>
                <a:latin typeface="Courier New"/>
                <a:ea typeface="Courier New"/>
                <a:cs typeface="Courier New"/>
                <a:sym typeface="Courier New"/>
              </a:rPr>
              <a:t>=</a:t>
            </a:r>
            <a:r>
              <a:rPr lang="es" sz="1800">
                <a:solidFill>
                  <a:srgbClr val="CE9178"/>
                </a:solidFill>
                <a:highlight>
                  <a:schemeClr val="dk1"/>
                </a:highlight>
                <a:latin typeface="Courier New"/>
                <a:ea typeface="Courier New"/>
                <a:cs typeface="Courier New"/>
                <a:sym typeface="Courier New"/>
              </a:rPr>
              <a:t>"js/libreria.js"</a:t>
            </a:r>
            <a:r>
              <a:rPr lang="es" sz="1800">
                <a:solidFill>
                  <a:srgbClr val="808080"/>
                </a:solidFill>
                <a:highlight>
                  <a:schemeClr val="dk1"/>
                </a:highlight>
                <a:latin typeface="Courier New"/>
                <a:ea typeface="Courier New"/>
                <a:cs typeface="Courier New"/>
                <a:sym typeface="Courier New"/>
              </a:rPr>
              <a:t>&gt;&lt;/</a:t>
            </a:r>
            <a:r>
              <a:rPr lang="es" sz="1800">
                <a:solidFill>
                  <a:srgbClr val="569CD6"/>
                </a:solidFill>
                <a:highlight>
                  <a:schemeClr val="dk1"/>
                </a:highlight>
                <a:latin typeface="Courier New"/>
                <a:ea typeface="Courier New"/>
                <a:cs typeface="Courier New"/>
                <a:sym typeface="Courier New"/>
              </a:rPr>
              <a:t>script</a:t>
            </a:r>
            <a:r>
              <a:rPr lang="es" sz="1800">
                <a:solidFill>
                  <a:srgbClr val="808080"/>
                </a:solidFill>
                <a:highlight>
                  <a:schemeClr val="dk1"/>
                </a:highlight>
                <a:latin typeface="Courier New"/>
                <a:ea typeface="Courier New"/>
                <a:cs typeface="Courier New"/>
                <a:sym typeface="Courier New"/>
              </a:rPr>
              <a:t>&gt;</a:t>
            </a:r>
            <a:endParaRPr sz="1800"/>
          </a:p>
        </p:txBody>
      </p:sp>
      <p:sp>
        <p:nvSpPr>
          <p:cNvPr id="201" name="Google Shape;201;p29"/>
          <p:cNvSpPr/>
          <p:nvPr/>
        </p:nvSpPr>
        <p:spPr>
          <a:xfrm>
            <a:off x="231000" y="3949750"/>
            <a:ext cx="8682000" cy="57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9"/>
          <p:cNvSpPr txBox="1"/>
          <p:nvPr/>
        </p:nvSpPr>
        <p:spPr>
          <a:xfrm>
            <a:off x="231000" y="3932462"/>
            <a:ext cx="86820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300" dirty="0">
                <a:solidFill>
                  <a:srgbClr val="808080"/>
                </a:solidFill>
                <a:latin typeface="Courier New"/>
                <a:ea typeface="Courier New"/>
                <a:cs typeface="Courier New"/>
                <a:sym typeface="Courier New"/>
              </a:rPr>
              <a:t>&lt;</a:t>
            </a:r>
            <a:r>
              <a:rPr lang="es" sz="1300" dirty="0">
                <a:solidFill>
                  <a:srgbClr val="569CD6"/>
                </a:solidFill>
                <a:latin typeface="Courier New"/>
                <a:ea typeface="Courier New"/>
                <a:cs typeface="Courier New"/>
                <a:sym typeface="Courier New"/>
              </a:rPr>
              <a:t>script </a:t>
            </a:r>
            <a:r>
              <a:rPr lang="es" sz="1300" dirty="0">
                <a:solidFill>
                  <a:srgbClr val="9CDCFE"/>
                </a:solidFill>
                <a:latin typeface="Courier New"/>
                <a:ea typeface="Courier New"/>
                <a:cs typeface="Courier New"/>
                <a:sym typeface="Courier New"/>
              </a:rPr>
              <a:t>src</a:t>
            </a:r>
            <a:r>
              <a:rPr lang="es" sz="1300" dirty="0">
                <a:solidFill>
                  <a:srgbClr val="D4D4D4"/>
                </a:solidFill>
                <a:latin typeface="Courier New"/>
                <a:ea typeface="Courier New"/>
                <a:cs typeface="Courier New"/>
                <a:sym typeface="Courier New"/>
              </a:rPr>
              <a:t>=</a:t>
            </a:r>
            <a:r>
              <a:rPr lang="es" sz="1300" dirty="0">
                <a:solidFill>
                  <a:srgbClr val="CE9178"/>
                </a:solidFill>
                <a:latin typeface="Courier New"/>
                <a:ea typeface="Courier New"/>
                <a:cs typeface="Courier New"/>
                <a:sym typeface="Courier New"/>
              </a:rPr>
              <a:t>"https://cdnjs.cloudflare.com/ajax/libs/moment.js/2.29.1/libreria.min.js"</a:t>
            </a:r>
            <a:r>
              <a:rPr lang="es" sz="1300" dirty="0">
                <a:solidFill>
                  <a:srgbClr val="808080"/>
                </a:solidFill>
                <a:latin typeface="Courier New"/>
                <a:ea typeface="Courier New"/>
                <a:cs typeface="Courier New"/>
                <a:sym typeface="Courier New"/>
              </a:rPr>
              <a:t>&gt;</a:t>
            </a:r>
            <a:endParaRPr sz="1300" dirty="0">
              <a:solidFill>
                <a:srgbClr val="808080"/>
              </a:solidFill>
              <a:latin typeface="Courier New"/>
              <a:ea typeface="Courier New"/>
              <a:cs typeface="Courier New"/>
              <a:sym typeface="Courier New"/>
            </a:endParaRPr>
          </a:p>
          <a:p>
            <a:pPr marL="0" lvl="0" indent="0" algn="l" rtl="0">
              <a:spcBef>
                <a:spcPts val="0"/>
              </a:spcBef>
              <a:spcAft>
                <a:spcPts val="0"/>
              </a:spcAft>
              <a:buNone/>
            </a:pPr>
            <a:r>
              <a:rPr lang="es" sz="1300" dirty="0">
                <a:solidFill>
                  <a:srgbClr val="808080"/>
                </a:solidFill>
                <a:latin typeface="Courier New"/>
                <a:ea typeface="Courier New"/>
                <a:cs typeface="Courier New"/>
                <a:sym typeface="Courier New"/>
              </a:rPr>
              <a:t>&lt;/</a:t>
            </a:r>
            <a:r>
              <a:rPr lang="es" sz="1300" dirty="0">
                <a:solidFill>
                  <a:srgbClr val="569CD6"/>
                </a:solidFill>
                <a:latin typeface="Courier New"/>
                <a:ea typeface="Courier New"/>
                <a:cs typeface="Courier New"/>
                <a:sym typeface="Courier New"/>
              </a:rPr>
              <a:t>script</a:t>
            </a:r>
            <a:r>
              <a:rPr lang="es" sz="1300" dirty="0">
                <a:solidFill>
                  <a:srgbClr val="808080"/>
                </a:solidFill>
                <a:latin typeface="Courier New"/>
                <a:ea typeface="Courier New"/>
                <a:cs typeface="Courier New"/>
                <a:sym typeface="Courier New"/>
              </a:rPr>
              <a:t>&gt;</a:t>
            </a:r>
            <a:endParaRPr sz="13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207"/>
        <p:cNvGrpSpPr/>
        <p:nvPr/>
      </p:nvGrpSpPr>
      <p:grpSpPr>
        <a:xfrm>
          <a:off x="0" y="0"/>
          <a:ext cx="0" cy="0"/>
          <a:chOff x="0" y="0"/>
          <a:chExt cx="0" cy="0"/>
        </a:xfrm>
      </p:grpSpPr>
      <p:sp>
        <p:nvSpPr>
          <p:cNvPr id="208" name="Google Shape;208;p30"/>
          <p:cNvSpPr txBox="1"/>
          <p:nvPr/>
        </p:nvSpPr>
        <p:spPr>
          <a:xfrm>
            <a:off x="486450" y="1235150"/>
            <a:ext cx="8171100" cy="2789700"/>
          </a:xfrm>
          <a:prstGeom prst="rect">
            <a:avLst/>
          </a:prstGeom>
          <a:noFill/>
          <a:ln>
            <a:noFill/>
          </a:ln>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es" sz="1800" dirty="0">
                <a:solidFill>
                  <a:schemeClr val="bg1"/>
                </a:solidFill>
                <a:latin typeface="Helvetica Neue Light"/>
                <a:ea typeface="Helvetica Neue Light"/>
                <a:cs typeface="Helvetica Neue Light"/>
                <a:sym typeface="Helvetica Neue Light"/>
              </a:rPr>
              <a:t>Una práctica común consiste en cargarlas en </a:t>
            </a:r>
            <a:r>
              <a:rPr lang="es" sz="1800" b="1" dirty="0">
                <a:solidFill>
                  <a:schemeClr val="bg1"/>
                </a:solidFill>
                <a:latin typeface="Helvetica Neue"/>
                <a:ea typeface="Helvetica Neue"/>
                <a:cs typeface="Helvetica Neue"/>
                <a:sym typeface="Helvetica Neue"/>
              </a:rPr>
              <a:t>formato minificado</a:t>
            </a:r>
            <a:r>
              <a:rPr lang="es" sz="1800" dirty="0">
                <a:solidFill>
                  <a:schemeClr val="bg1"/>
                </a:solidFill>
                <a:latin typeface="Helvetica Neue Light"/>
                <a:ea typeface="Helvetica Neue Light"/>
                <a:cs typeface="Helvetica Neue Light"/>
                <a:sym typeface="Helvetica Neue Light"/>
              </a:rPr>
              <a:t>, o </a:t>
            </a:r>
            <a:r>
              <a:rPr lang="es" sz="1800" b="1" dirty="0">
                <a:solidFill>
                  <a:schemeClr val="bg1"/>
                </a:solidFill>
                <a:latin typeface="Helvetica Neue"/>
                <a:ea typeface="Helvetica Neue"/>
                <a:cs typeface="Helvetica Neue"/>
                <a:sym typeface="Helvetica Neue"/>
              </a:rPr>
              <a:t>minified</a:t>
            </a:r>
            <a:r>
              <a:rPr lang="es" sz="1800" dirty="0">
                <a:solidFill>
                  <a:schemeClr val="bg1"/>
                </a:solidFill>
                <a:latin typeface="Helvetica Neue Light"/>
                <a:ea typeface="Helvetica Neue Light"/>
                <a:cs typeface="Helvetica Neue Light"/>
                <a:sym typeface="Helvetica Neue Light"/>
              </a:rPr>
              <a:t>. </a:t>
            </a:r>
            <a:endParaRPr sz="1800" dirty="0">
              <a:solidFill>
                <a:schemeClr val="bg1"/>
              </a:solidFill>
              <a:latin typeface="Helvetica Neue Light"/>
              <a:ea typeface="Helvetica Neue Light"/>
              <a:cs typeface="Helvetica Neue Light"/>
              <a:sym typeface="Helvetica Neue Light"/>
            </a:endParaRPr>
          </a:p>
          <a:p>
            <a:pPr marL="0" lvl="0" indent="0" algn="ctr" rtl="0">
              <a:lnSpc>
                <a:spcPct val="115000"/>
              </a:lnSpc>
              <a:spcBef>
                <a:spcPts val="1000"/>
              </a:spcBef>
              <a:spcAft>
                <a:spcPts val="0"/>
              </a:spcAft>
              <a:buNone/>
            </a:pPr>
            <a:endParaRPr sz="1800" dirty="0">
              <a:solidFill>
                <a:schemeClr val="dk1"/>
              </a:solidFill>
              <a:latin typeface="Helvetica Neue Light"/>
              <a:ea typeface="Helvetica Neue Light"/>
              <a:cs typeface="Helvetica Neue Light"/>
              <a:sym typeface="Helvetica Neue Light"/>
            </a:endParaRPr>
          </a:p>
          <a:p>
            <a:pPr marL="0" lvl="0" indent="0" algn="ctr" rtl="0">
              <a:lnSpc>
                <a:spcPct val="115000"/>
              </a:lnSpc>
              <a:spcBef>
                <a:spcPts val="1000"/>
              </a:spcBef>
              <a:spcAft>
                <a:spcPts val="0"/>
              </a:spcAft>
              <a:buNone/>
            </a:pPr>
            <a:endParaRPr sz="1800" dirty="0">
              <a:solidFill>
                <a:schemeClr val="dk1"/>
              </a:solidFill>
              <a:latin typeface="Helvetica Neue Light"/>
              <a:ea typeface="Helvetica Neue Light"/>
              <a:cs typeface="Helvetica Neue Light"/>
              <a:sym typeface="Helvetica Neue Light"/>
            </a:endParaRPr>
          </a:p>
          <a:p>
            <a:pPr marL="0" lvl="0" indent="0" algn="ctr" rtl="0">
              <a:lnSpc>
                <a:spcPct val="115000"/>
              </a:lnSpc>
              <a:spcBef>
                <a:spcPts val="1000"/>
              </a:spcBef>
              <a:spcAft>
                <a:spcPts val="0"/>
              </a:spcAft>
              <a:buNone/>
            </a:pPr>
            <a:r>
              <a:rPr lang="es" sz="1800" dirty="0">
                <a:solidFill>
                  <a:schemeClr val="bg1"/>
                </a:solidFill>
                <a:latin typeface="Helvetica Neue Light"/>
                <a:ea typeface="Helvetica Neue Light"/>
                <a:cs typeface="Helvetica Neue Light"/>
                <a:sym typeface="Helvetica Neue Light"/>
              </a:rPr>
              <a:t>Son archivos JS cuyo contenido se encuentra escrito en una </a:t>
            </a:r>
            <a:r>
              <a:rPr lang="es" sz="1800" b="1" dirty="0">
                <a:solidFill>
                  <a:schemeClr val="bg1"/>
                </a:solidFill>
                <a:latin typeface="Helvetica Neue"/>
                <a:ea typeface="Helvetica Neue"/>
                <a:cs typeface="Helvetica Neue"/>
                <a:sym typeface="Helvetica Neue"/>
              </a:rPr>
              <a:t>única línea y de corrido</a:t>
            </a:r>
            <a:r>
              <a:rPr lang="es" sz="1800" dirty="0">
                <a:solidFill>
                  <a:schemeClr val="bg1"/>
                </a:solidFill>
                <a:latin typeface="Helvetica Neue Light"/>
                <a:ea typeface="Helvetica Neue Light"/>
                <a:cs typeface="Helvetica Neue Light"/>
                <a:sym typeface="Helvetica Neue Light"/>
              </a:rPr>
              <a:t>, sin saltos de línea ni espacios innecesarios para achicarlos 🙌.</a:t>
            </a:r>
            <a:endParaRPr sz="1800" dirty="0">
              <a:solidFill>
                <a:schemeClr val="bg1"/>
              </a:solidFill>
              <a:latin typeface="Helvetica Neue Light"/>
              <a:ea typeface="Helvetica Neue Light"/>
              <a:cs typeface="Helvetica Neue Light"/>
              <a:sym typeface="Helvetica Neue Light"/>
            </a:endParaRPr>
          </a:p>
        </p:txBody>
      </p:sp>
      <p:sp>
        <p:nvSpPr>
          <p:cNvPr id="210" name="Google Shape;210;p30"/>
          <p:cNvSpPr txBox="1"/>
          <p:nvPr/>
        </p:nvSpPr>
        <p:spPr>
          <a:xfrm>
            <a:off x="769950" y="693100"/>
            <a:ext cx="6498750" cy="5907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s" sz="3000" dirty="0">
                <a:solidFill>
                  <a:schemeClr val="bg1"/>
                </a:solidFill>
                <a:latin typeface="Anton"/>
                <a:ea typeface="Anton"/>
                <a:cs typeface="Anton"/>
                <a:sym typeface="Anton"/>
              </a:rPr>
              <a:t>ARCHIVOS MINIFICADOS</a:t>
            </a:r>
            <a:endParaRPr sz="3000" dirty="0">
              <a:solidFill>
                <a:schemeClr val="bg1"/>
              </a:solidFill>
              <a:latin typeface="Anton"/>
              <a:ea typeface="Anton"/>
              <a:cs typeface="Anton"/>
              <a:sym typeface="Anton"/>
            </a:endParaRPr>
          </a:p>
        </p:txBody>
      </p:sp>
      <p:sp>
        <p:nvSpPr>
          <p:cNvPr id="211" name="Google Shape;211;p30"/>
          <p:cNvSpPr/>
          <p:nvPr/>
        </p:nvSpPr>
        <p:spPr>
          <a:xfrm>
            <a:off x="769950" y="2524525"/>
            <a:ext cx="7604100" cy="399300"/>
          </a:xfrm>
          <a:prstGeom prst="roundRect">
            <a:avLst>
              <a:gd name="adj" fmla="val 16667"/>
            </a:avLst>
          </a:prstGeom>
          <a:solidFill>
            <a:srgbClr val="40FEF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lnSpc>
                <a:spcPct val="115000"/>
              </a:lnSpc>
              <a:spcBef>
                <a:spcPts val="1000"/>
              </a:spcBef>
              <a:spcAft>
                <a:spcPts val="0"/>
              </a:spcAft>
              <a:buNone/>
            </a:pPr>
            <a:r>
              <a:rPr lang="es" sz="1800" b="1" dirty="0">
                <a:solidFill>
                  <a:schemeClr val="tx1"/>
                </a:solidFill>
                <a:latin typeface="Helvetica Neue Light"/>
                <a:ea typeface="Helvetica Neue Light"/>
                <a:cs typeface="Helvetica Neue Light"/>
                <a:sym typeface="Helvetica Neue Light"/>
              </a:rPr>
              <a:t>Ahora bien ¿Qué es un </a:t>
            </a:r>
            <a:r>
              <a:rPr lang="es" sz="1800" b="1" dirty="0">
                <a:solidFill>
                  <a:schemeClr val="tx1"/>
                </a:solidFill>
                <a:latin typeface="Helvetica Neue"/>
                <a:ea typeface="Helvetica Neue"/>
                <a:cs typeface="Helvetica Neue"/>
                <a:sym typeface="Helvetica Neue"/>
              </a:rPr>
              <a:t>archivo minificado</a:t>
            </a:r>
            <a:r>
              <a:rPr lang="es" sz="1800" b="1" dirty="0">
                <a:solidFill>
                  <a:schemeClr val="tx1"/>
                </a:solidFill>
                <a:latin typeface="Helvetica Neue Light"/>
                <a:ea typeface="Helvetica Neue Light"/>
                <a:cs typeface="Helvetica Neue Light"/>
                <a:sym typeface="Helvetica Neue Light"/>
              </a:rPr>
              <a:t>? 👀</a:t>
            </a:r>
            <a:endParaRPr b="1" dirty="0">
              <a:solidFill>
                <a:schemeClr val="tx1"/>
              </a:solidFill>
              <a:latin typeface="Helvetica Neue Light"/>
              <a:ea typeface="Helvetica Neue Light"/>
              <a:cs typeface="Helvetica Neue Light"/>
              <a:sym typeface="Helvetica Neue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Shape 215"/>
        <p:cNvGrpSpPr/>
        <p:nvPr/>
      </p:nvGrpSpPr>
      <p:grpSpPr>
        <a:xfrm>
          <a:off x="0" y="0"/>
          <a:ext cx="0" cy="0"/>
          <a:chOff x="0" y="0"/>
          <a:chExt cx="0" cy="0"/>
        </a:xfrm>
      </p:grpSpPr>
      <p:sp>
        <p:nvSpPr>
          <p:cNvPr id="216" name="Google Shape;216;p31"/>
          <p:cNvSpPr txBox="1"/>
          <p:nvPr/>
        </p:nvSpPr>
        <p:spPr>
          <a:xfrm>
            <a:off x="852150" y="2209325"/>
            <a:ext cx="7439700" cy="16746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endParaRPr sz="2000">
              <a:solidFill>
                <a:srgbClr val="8215BC"/>
              </a:solidFill>
              <a:latin typeface="Lato"/>
              <a:ea typeface="Lato"/>
              <a:cs typeface="Lato"/>
              <a:sym typeface="Lato"/>
            </a:endParaRPr>
          </a:p>
          <a:p>
            <a:pPr marL="0" lvl="0" indent="0" algn="ctr" rtl="0">
              <a:lnSpc>
                <a:spcPct val="115000"/>
              </a:lnSpc>
              <a:spcBef>
                <a:spcPts val="0"/>
              </a:spcBef>
              <a:spcAft>
                <a:spcPts val="0"/>
              </a:spcAft>
              <a:buNone/>
            </a:pPr>
            <a:endParaRPr>
              <a:solidFill>
                <a:srgbClr val="8215BC"/>
              </a:solidFill>
              <a:latin typeface="Lato Light"/>
              <a:ea typeface="Lato Light"/>
              <a:cs typeface="Lato Light"/>
              <a:sym typeface="Lato Light"/>
            </a:endParaRPr>
          </a:p>
        </p:txBody>
      </p:sp>
      <p:pic>
        <p:nvPicPr>
          <p:cNvPr id="3" name="Imagen 2">
            <a:extLst>
              <a:ext uri="{FF2B5EF4-FFF2-40B4-BE49-F238E27FC236}">
                <a16:creationId xmlns:a16="http://schemas.microsoft.com/office/drawing/2014/main" id="{12D28666-B588-27F5-8863-699305AD0990}"/>
              </a:ext>
            </a:extLst>
          </p:cNvPr>
          <p:cNvPicPr>
            <a:picLocks noChangeAspect="1"/>
          </p:cNvPicPr>
          <p:nvPr/>
        </p:nvPicPr>
        <p:blipFill>
          <a:blip r:embed="rId3"/>
          <a:stretch>
            <a:fillRect/>
          </a:stretch>
        </p:blipFill>
        <p:spPr>
          <a:xfrm>
            <a:off x="0" y="1438944"/>
            <a:ext cx="9144000" cy="2849811"/>
          </a:xfrm>
          <a:prstGeom prst="rect">
            <a:avLst/>
          </a:prstGeom>
        </p:spPr>
      </p:pic>
      <p:sp>
        <p:nvSpPr>
          <p:cNvPr id="4" name="Google Shape;210;p30">
            <a:extLst>
              <a:ext uri="{FF2B5EF4-FFF2-40B4-BE49-F238E27FC236}">
                <a16:creationId xmlns:a16="http://schemas.microsoft.com/office/drawing/2014/main" id="{230EEB4D-79C0-8BCA-D1C1-2682A55A768A}"/>
              </a:ext>
            </a:extLst>
          </p:cNvPr>
          <p:cNvSpPr txBox="1"/>
          <p:nvPr/>
        </p:nvSpPr>
        <p:spPr>
          <a:xfrm>
            <a:off x="769950" y="693100"/>
            <a:ext cx="6498750" cy="5907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s" sz="3000" dirty="0">
                <a:solidFill>
                  <a:schemeClr val="bg1"/>
                </a:solidFill>
                <a:latin typeface="Anton"/>
                <a:ea typeface="Anton"/>
                <a:cs typeface="Anton"/>
                <a:sym typeface="Anton"/>
              </a:rPr>
              <a:t>ARCHIVOS MINIFICADOS</a:t>
            </a:r>
            <a:endParaRPr sz="3000" dirty="0">
              <a:solidFill>
                <a:schemeClr val="bg1"/>
              </a:solidFill>
              <a:latin typeface="Anton"/>
              <a:ea typeface="Anton"/>
              <a:cs typeface="Anton"/>
              <a:sym typeface="Anton"/>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Shape 215"/>
        <p:cNvGrpSpPr/>
        <p:nvPr/>
      </p:nvGrpSpPr>
      <p:grpSpPr>
        <a:xfrm>
          <a:off x="0" y="0"/>
          <a:ext cx="0" cy="0"/>
          <a:chOff x="0" y="0"/>
          <a:chExt cx="0" cy="0"/>
        </a:xfrm>
      </p:grpSpPr>
      <p:sp>
        <p:nvSpPr>
          <p:cNvPr id="216" name="Google Shape;216;p31"/>
          <p:cNvSpPr txBox="1"/>
          <p:nvPr/>
        </p:nvSpPr>
        <p:spPr>
          <a:xfrm>
            <a:off x="852150" y="2209325"/>
            <a:ext cx="7439700" cy="16746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endParaRPr sz="2000">
              <a:solidFill>
                <a:srgbClr val="8215BC"/>
              </a:solidFill>
              <a:latin typeface="Lato"/>
              <a:ea typeface="Lato"/>
              <a:cs typeface="Lato"/>
              <a:sym typeface="Lato"/>
            </a:endParaRPr>
          </a:p>
          <a:p>
            <a:pPr marL="0" lvl="0" indent="0" algn="ctr" rtl="0">
              <a:lnSpc>
                <a:spcPct val="115000"/>
              </a:lnSpc>
              <a:spcBef>
                <a:spcPts val="0"/>
              </a:spcBef>
              <a:spcAft>
                <a:spcPts val="0"/>
              </a:spcAft>
              <a:buNone/>
            </a:pPr>
            <a:endParaRPr>
              <a:solidFill>
                <a:srgbClr val="8215BC"/>
              </a:solidFill>
              <a:latin typeface="Lato Light"/>
              <a:ea typeface="Lato Light"/>
              <a:cs typeface="Lato Light"/>
              <a:sym typeface="Lato Light"/>
            </a:endParaRPr>
          </a:p>
        </p:txBody>
      </p:sp>
      <p:sp>
        <p:nvSpPr>
          <p:cNvPr id="217" name="Google Shape;217;p31"/>
          <p:cNvSpPr txBox="1"/>
          <p:nvPr/>
        </p:nvSpPr>
        <p:spPr>
          <a:xfrm>
            <a:off x="2013100" y="2077200"/>
            <a:ext cx="5304300" cy="98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4000" dirty="0">
                <a:solidFill>
                  <a:schemeClr val="bg1"/>
                </a:solidFill>
                <a:latin typeface="Anton"/>
                <a:ea typeface="Anton"/>
                <a:cs typeface="Anton"/>
                <a:sym typeface="Anton"/>
              </a:rPr>
              <a:t>DOCUMENTACIÓN</a:t>
            </a:r>
            <a:endParaRPr sz="4000" dirty="0">
              <a:solidFill>
                <a:schemeClr val="bg1"/>
              </a:solidFill>
              <a:latin typeface="Anton"/>
              <a:ea typeface="Anton"/>
              <a:cs typeface="Anton"/>
              <a:sym typeface="Anton"/>
            </a:endParaRPr>
          </a:p>
        </p:txBody>
      </p:sp>
    </p:spTree>
    <p:extLst>
      <p:ext uri="{BB962C8B-B14F-4D97-AF65-F5344CB8AC3E}">
        <p14:creationId xmlns:p14="http://schemas.microsoft.com/office/powerpoint/2010/main" val="767952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Shape 221"/>
        <p:cNvGrpSpPr/>
        <p:nvPr/>
      </p:nvGrpSpPr>
      <p:grpSpPr>
        <a:xfrm>
          <a:off x="0" y="0"/>
          <a:ext cx="0" cy="0"/>
          <a:chOff x="0" y="0"/>
          <a:chExt cx="0" cy="0"/>
        </a:xfrm>
      </p:grpSpPr>
      <p:sp>
        <p:nvSpPr>
          <p:cNvPr id="222" name="Google Shape;222;p32"/>
          <p:cNvSpPr txBox="1"/>
          <p:nvPr/>
        </p:nvSpPr>
        <p:spPr>
          <a:xfrm>
            <a:off x="486450" y="1235150"/>
            <a:ext cx="8171100" cy="8442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1000"/>
              </a:spcBef>
              <a:spcAft>
                <a:spcPts val="0"/>
              </a:spcAft>
              <a:buNone/>
            </a:pPr>
            <a:r>
              <a:rPr lang="es" sz="1800" dirty="0">
                <a:solidFill>
                  <a:schemeClr val="bg1"/>
                </a:solidFill>
                <a:latin typeface="Helvetica Neue Light"/>
                <a:ea typeface="Helvetica Neue Light"/>
                <a:cs typeface="Helvetica Neue Light"/>
                <a:sym typeface="Helvetica Neue Light"/>
              </a:rPr>
              <a:t>La </a:t>
            </a:r>
            <a:r>
              <a:rPr lang="es" sz="1800" b="1" dirty="0">
                <a:solidFill>
                  <a:schemeClr val="bg1"/>
                </a:solidFill>
                <a:latin typeface="Helvetica Neue"/>
                <a:ea typeface="Helvetica Neue"/>
                <a:cs typeface="Helvetica Neue"/>
                <a:sym typeface="Helvetica Neue"/>
              </a:rPr>
              <a:t>documentación</a:t>
            </a:r>
            <a:r>
              <a:rPr lang="es" sz="1800" dirty="0">
                <a:solidFill>
                  <a:schemeClr val="bg1"/>
                </a:solidFill>
                <a:latin typeface="Helvetica Neue Light"/>
                <a:ea typeface="Helvetica Neue Light"/>
                <a:cs typeface="Helvetica Neue Light"/>
                <a:sym typeface="Helvetica Neue Light"/>
              </a:rPr>
              <a:t> es el </a:t>
            </a:r>
            <a:r>
              <a:rPr lang="es" sz="1800" b="1" dirty="0">
                <a:solidFill>
                  <a:schemeClr val="bg1"/>
                </a:solidFill>
                <a:latin typeface="Helvetica Neue"/>
                <a:ea typeface="Helvetica Neue"/>
                <a:cs typeface="Helvetica Neue"/>
                <a:sym typeface="Helvetica Neue"/>
              </a:rPr>
              <a:t>manual de instrucciones </a:t>
            </a:r>
            <a:r>
              <a:rPr lang="es" sz="1800" dirty="0">
                <a:solidFill>
                  <a:schemeClr val="bg1"/>
                </a:solidFill>
                <a:latin typeface="Helvetica Neue Light"/>
                <a:ea typeface="Helvetica Neue Light"/>
                <a:cs typeface="Helvetica Neue Light"/>
                <a:sym typeface="Helvetica Neue Light"/>
              </a:rPr>
              <a:t>para la implementación y manejo de las librerías 📋. Es muy importante trabajar con ella.</a:t>
            </a:r>
            <a:endParaRPr sz="1800" dirty="0">
              <a:solidFill>
                <a:schemeClr val="bg1"/>
              </a:solidFill>
              <a:latin typeface="Helvetica Neue Light"/>
              <a:ea typeface="Helvetica Neue Light"/>
              <a:cs typeface="Helvetica Neue Light"/>
              <a:sym typeface="Helvetica Neue Light"/>
            </a:endParaRPr>
          </a:p>
        </p:txBody>
      </p:sp>
      <p:sp>
        <p:nvSpPr>
          <p:cNvPr id="224" name="Google Shape;224;p32"/>
          <p:cNvSpPr txBox="1"/>
          <p:nvPr/>
        </p:nvSpPr>
        <p:spPr>
          <a:xfrm>
            <a:off x="486450" y="693100"/>
            <a:ext cx="6782250" cy="5907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s" sz="3000" dirty="0">
                <a:solidFill>
                  <a:schemeClr val="bg1"/>
                </a:solidFill>
                <a:latin typeface="Anton"/>
                <a:ea typeface="Anton"/>
                <a:cs typeface="Anton"/>
                <a:sym typeface="Anton"/>
              </a:rPr>
              <a:t>¿CÓMO EMPEZAMOS?</a:t>
            </a:r>
            <a:endParaRPr sz="3000" dirty="0">
              <a:solidFill>
                <a:schemeClr val="bg1"/>
              </a:solidFill>
              <a:latin typeface="Anton"/>
              <a:ea typeface="Anton"/>
              <a:cs typeface="Anton"/>
              <a:sym typeface="Anton"/>
            </a:endParaRPr>
          </a:p>
        </p:txBody>
      </p:sp>
      <p:pic>
        <p:nvPicPr>
          <p:cNvPr id="3" name="Imagen 2">
            <a:extLst>
              <a:ext uri="{FF2B5EF4-FFF2-40B4-BE49-F238E27FC236}">
                <a16:creationId xmlns:a16="http://schemas.microsoft.com/office/drawing/2014/main" id="{E2DD62DB-86FA-D157-D9BD-7F0D64951BC8}"/>
              </a:ext>
            </a:extLst>
          </p:cNvPr>
          <p:cNvPicPr>
            <a:picLocks noChangeAspect="1"/>
          </p:cNvPicPr>
          <p:nvPr/>
        </p:nvPicPr>
        <p:blipFill rotWithShape="1">
          <a:blip r:embed="rId3"/>
          <a:srcRect b="43951"/>
          <a:stretch/>
        </p:blipFill>
        <p:spPr>
          <a:xfrm>
            <a:off x="901852" y="2079350"/>
            <a:ext cx="7340295" cy="2882900"/>
          </a:xfrm>
          <a:prstGeom prst="rect">
            <a:avLst/>
          </a:prstGeom>
        </p:spPr>
      </p:pic>
      <p:sp>
        <p:nvSpPr>
          <p:cNvPr id="4" name="Elipse 3">
            <a:extLst>
              <a:ext uri="{FF2B5EF4-FFF2-40B4-BE49-F238E27FC236}">
                <a16:creationId xmlns:a16="http://schemas.microsoft.com/office/drawing/2014/main" id="{0955BE87-DA81-3424-6062-C0D27954611B}"/>
              </a:ext>
            </a:extLst>
          </p:cNvPr>
          <p:cNvSpPr/>
          <p:nvPr/>
        </p:nvSpPr>
        <p:spPr>
          <a:xfrm>
            <a:off x="1993900" y="3520800"/>
            <a:ext cx="1460500" cy="809900"/>
          </a:xfrm>
          <a:prstGeom prst="ellipse">
            <a:avLst/>
          </a:prstGeom>
          <a:noFill/>
          <a:ln w="76200" cap="flat" cmpd="sng" algn="ctr">
            <a:solidFill>
              <a:schemeClr val="accent1">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s-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Shape 229"/>
        <p:cNvGrpSpPr/>
        <p:nvPr/>
      </p:nvGrpSpPr>
      <p:grpSpPr>
        <a:xfrm>
          <a:off x="0" y="0"/>
          <a:ext cx="0" cy="0"/>
          <a:chOff x="0" y="0"/>
          <a:chExt cx="0" cy="0"/>
        </a:xfrm>
      </p:grpSpPr>
      <p:sp>
        <p:nvSpPr>
          <p:cNvPr id="233" name="Google Shape;233;p33"/>
          <p:cNvSpPr txBox="1"/>
          <p:nvPr/>
        </p:nvSpPr>
        <p:spPr>
          <a:xfrm>
            <a:off x="1644650" y="1280250"/>
            <a:ext cx="5854700" cy="25830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1000"/>
              </a:spcBef>
              <a:spcAft>
                <a:spcPts val="0"/>
              </a:spcAft>
              <a:buNone/>
            </a:pPr>
            <a:r>
              <a:rPr lang="es" sz="2800" b="1" dirty="0">
                <a:solidFill>
                  <a:schemeClr val="bg1"/>
                </a:solidFill>
                <a:latin typeface="Helvetica Neue"/>
                <a:ea typeface="Helvetica Neue"/>
                <a:cs typeface="Helvetica Neue"/>
                <a:sym typeface="Helvetica Neue"/>
              </a:rPr>
              <a:t>Recordatorio 🚨</a:t>
            </a:r>
            <a:endParaRPr sz="2800" b="1" dirty="0">
              <a:solidFill>
                <a:schemeClr val="bg1"/>
              </a:solidFill>
              <a:latin typeface="Helvetica Neue"/>
              <a:ea typeface="Helvetica Neue"/>
              <a:cs typeface="Helvetica Neue"/>
              <a:sym typeface="Helvetica Neue"/>
            </a:endParaRPr>
          </a:p>
          <a:p>
            <a:pPr marL="0" lvl="0" indent="0" algn="ctr" rtl="0">
              <a:lnSpc>
                <a:spcPct val="115000"/>
              </a:lnSpc>
              <a:spcBef>
                <a:spcPts val="1000"/>
              </a:spcBef>
              <a:spcAft>
                <a:spcPts val="0"/>
              </a:spcAft>
              <a:buNone/>
            </a:pPr>
            <a:r>
              <a:rPr lang="es" sz="2800" dirty="0">
                <a:solidFill>
                  <a:schemeClr val="bg1"/>
                </a:solidFill>
                <a:latin typeface="Helvetica Neue Light"/>
                <a:ea typeface="Helvetica Neue Light"/>
                <a:cs typeface="Helvetica Neue Light"/>
                <a:sym typeface="Helvetica Neue Light"/>
              </a:rPr>
              <a:t>Un buen desarrollador se destaca por poseer la habilidad de trabajar con estos tipos de documentos y herramientas .</a:t>
            </a:r>
            <a:r>
              <a:rPr lang="es" sz="2800" dirty="0">
                <a:solidFill>
                  <a:schemeClr val="dk1"/>
                </a:solidFill>
                <a:latin typeface="Helvetica Neue Light"/>
                <a:ea typeface="Helvetica Neue Light"/>
                <a:cs typeface="Helvetica Neue Light"/>
                <a:sym typeface="Helvetica Neue Light"/>
              </a:rPr>
              <a:t>💪</a:t>
            </a:r>
            <a:endParaRPr sz="2800" dirty="0">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Shape 265"/>
        <p:cNvGrpSpPr/>
        <p:nvPr/>
      </p:nvGrpSpPr>
      <p:grpSpPr>
        <a:xfrm>
          <a:off x="0" y="0"/>
          <a:ext cx="0" cy="0"/>
          <a:chOff x="0" y="0"/>
          <a:chExt cx="0" cy="0"/>
        </a:xfrm>
      </p:grpSpPr>
      <p:sp>
        <p:nvSpPr>
          <p:cNvPr id="2" name="Rectángulo 1">
            <a:extLst>
              <a:ext uri="{FF2B5EF4-FFF2-40B4-BE49-F238E27FC236}">
                <a16:creationId xmlns:a16="http://schemas.microsoft.com/office/drawing/2014/main" id="{FB99488F-AABD-2E6D-DE3D-6CCAE0A9B886}"/>
              </a:ext>
            </a:extLst>
          </p:cNvPr>
          <p:cNvSpPr/>
          <p:nvPr/>
        </p:nvSpPr>
        <p:spPr>
          <a:xfrm>
            <a:off x="0" y="1203158"/>
            <a:ext cx="9144000" cy="2662989"/>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AR"/>
          </a:p>
        </p:txBody>
      </p:sp>
      <p:pic>
        <p:nvPicPr>
          <p:cNvPr id="1026" name="Picture 2" descr="Ver las imágenes de origen">
            <a:extLst>
              <a:ext uri="{FF2B5EF4-FFF2-40B4-BE49-F238E27FC236}">
                <a16:creationId xmlns:a16="http://schemas.microsoft.com/office/drawing/2014/main" id="{A529FE2B-7BB9-F380-F520-357F3E9078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38250" y="1752600"/>
            <a:ext cx="6667500" cy="1638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86723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Shape 270"/>
        <p:cNvGrpSpPr/>
        <p:nvPr/>
      </p:nvGrpSpPr>
      <p:grpSpPr>
        <a:xfrm>
          <a:off x="0" y="0"/>
          <a:ext cx="0" cy="0"/>
          <a:chOff x="0" y="0"/>
          <a:chExt cx="0" cy="0"/>
        </a:xfrm>
      </p:grpSpPr>
      <p:sp>
        <p:nvSpPr>
          <p:cNvPr id="271" name="Google Shape;271;p50"/>
          <p:cNvSpPr txBox="1"/>
          <p:nvPr/>
        </p:nvSpPr>
        <p:spPr>
          <a:xfrm>
            <a:off x="370470" y="859584"/>
            <a:ext cx="8085220" cy="407014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s-MX" sz="2400" dirty="0">
                <a:solidFill>
                  <a:schemeClr val="bg1"/>
                </a:solidFill>
                <a:latin typeface="+mj-lt"/>
                <a:ea typeface="Helvetica Neue Light"/>
                <a:cs typeface="Helvetica Neue Light"/>
                <a:sym typeface="Helvetica Neue Light"/>
              </a:rPr>
              <a:t>Nacimiento: </a:t>
            </a:r>
            <a:r>
              <a:rPr lang="es-MX" sz="2400" dirty="0">
                <a:solidFill>
                  <a:schemeClr val="tx1"/>
                </a:solidFill>
                <a:highlight>
                  <a:srgbClr val="FFFF00"/>
                </a:highlight>
                <a:latin typeface="+mj-lt"/>
                <a:ea typeface="Helvetica Neue Light"/>
                <a:cs typeface="Helvetica Neue Light"/>
                <a:sym typeface="Helvetica Neue Light"/>
              </a:rPr>
              <a:t>26 de agosto de 2006</a:t>
            </a:r>
          </a:p>
          <a:p>
            <a:pPr marL="0" lvl="0" indent="0" algn="ctr" rtl="0">
              <a:lnSpc>
                <a:spcPct val="115000"/>
              </a:lnSpc>
              <a:spcBef>
                <a:spcPts val="0"/>
              </a:spcBef>
              <a:spcAft>
                <a:spcPts val="0"/>
              </a:spcAft>
              <a:buNone/>
            </a:pPr>
            <a:r>
              <a:rPr lang="es-MX" sz="2400" dirty="0">
                <a:solidFill>
                  <a:schemeClr val="bg1"/>
                </a:solidFill>
                <a:latin typeface="+mj-lt"/>
                <a:ea typeface="Helvetica Neue Light"/>
                <a:cs typeface="Helvetica Neue Light"/>
                <a:sym typeface="Helvetica Neue Light"/>
              </a:rPr>
              <a:t>jQuery es una biblioteca JavaScript rápida, pequeña y rica en funciones. Hace que cosas como el recorrido y la manipulación de documentos HTML, el manejo de eventos, la animación y Ajax sean mucho más simples con una API fácil de usar que funciona en una multitud de navegadores. Con una combinación de versatilidad y extensibilidad, jQuery ha cambiado la forma en que millones de personas escriben JavaScript.</a:t>
            </a:r>
            <a:endParaRPr sz="2000" dirty="0">
              <a:solidFill>
                <a:schemeClr val="dk1"/>
              </a:solidFill>
              <a:highlight>
                <a:srgbClr val="FFFFFF"/>
              </a:highlight>
              <a:latin typeface="Helvetica Neue Light"/>
              <a:ea typeface="Helvetica Neue Light"/>
              <a:cs typeface="Helvetica Neue Light"/>
              <a:sym typeface="Helvetica Neue Light"/>
            </a:endParaRPr>
          </a:p>
        </p:txBody>
      </p:sp>
      <p:sp>
        <p:nvSpPr>
          <p:cNvPr id="272" name="Google Shape;272;p50"/>
          <p:cNvSpPr txBox="1"/>
          <p:nvPr/>
        </p:nvSpPr>
        <p:spPr>
          <a:xfrm>
            <a:off x="336885" y="213776"/>
            <a:ext cx="4076195" cy="540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GB" sz="3000" dirty="0">
                <a:solidFill>
                  <a:schemeClr val="bg1"/>
                </a:solidFill>
                <a:latin typeface="Anton"/>
                <a:ea typeface="Anton"/>
                <a:cs typeface="Anton"/>
                <a:sym typeface="Anton"/>
              </a:rPr>
              <a:t>jQuery</a:t>
            </a:r>
            <a:endParaRPr sz="3000" dirty="0">
              <a:solidFill>
                <a:schemeClr val="bg1"/>
              </a:solidFill>
              <a:latin typeface="Anton"/>
              <a:ea typeface="Anton"/>
              <a:cs typeface="Anton"/>
              <a:sym typeface="Anton"/>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Shape 265"/>
        <p:cNvGrpSpPr/>
        <p:nvPr/>
      </p:nvGrpSpPr>
      <p:grpSpPr>
        <a:xfrm>
          <a:off x="0" y="0"/>
          <a:ext cx="0" cy="0"/>
          <a:chOff x="0" y="0"/>
          <a:chExt cx="0" cy="0"/>
        </a:xfrm>
      </p:grpSpPr>
      <p:pic>
        <p:nvPicPr>
          <p:cNvPr id="3" name="Imagen 2">
            <a:extLst>
              <a:ext uri="{FF2B5EF4-FFF2-40B4-BE49-F238E27FC236}">
                <a16:creationId xmlns:a16="http://schemas.microsoft.com/office/drawing/2014/main" id="{5A462CFA-24F8-B677-2762-8FFD6E1568CB}"/>
              </a:ext>
            </a:extLst>
          </p:cNvPr>
          <p:cNvPicPr>
            <a:picLocks noChangeAspect="1"/>
          </p:cNvPicPr>
          <p:nvPr/>
        </p:nvPicPr>
        <p:blipFill>
          <a:blip r:embed="rId3"/>
          <a:stretch>
            <a:fillRect/>
          </a:stretch>
        </p:blipFill>
        <p:spPr>
          <a:xfrm>
            <a:off x="468449" y="1181100"/>
            <a:ext cx="8207102" cy="3340434"/>
          </a:xfrm>
          <a:prstGeom prst="rect">
            <a:avLst/>
          </a:prstGeom>
        </p:spPr>
      </p:pic>
      <p:sp>
        <p:nvSpPr>
          <p:cNvPr id="4" name="Rectángulo 3">
            <a:extLst>
              <a:ext uri="{FF2B5EF4-FFF2-40B4-BE49-F238E27FC236}">
                <a16:creationId xmlns:a16="http://schemas.microsoft.com/office/drawing/2014/main" id="{6F3602D8-2D30-34C5-E483-509769911507}"/>
              </a:ext>
            </a:extLst>
          </p:cNvPr>
          <p:cNvSpPr/>
          <p:nvPr/>
        </p:nvSpPr>
        <p:spPr>
          <a:xfrm>
            <a:off x="508000" y="2571750"/>
            <a:ext cx="8089900" cy="641350"/>
          </a:xfrm>
          <a:prstGeom prst="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s-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181"/>
        <p:cNvGrpSpPr/>
        <p:nvPr/>
      </p:nvGrpSpPr>
      <p:grpSpPr>
        <a:xfrm>
          <a:off x="0" y="0"/>
          <a:ext cx="0" cy="0"/>
          <a:chOff x="0" y="0"/>
          <a:chExt cx="0" cy="0"/>
        </a:xfrm>
      </p:grpSpPr>
      <p:sp>
        <p:nvSpPr>
          <p:cNvPr id="182" name="Google Shape;182;p45"/>
          <p:cNvSpPr txBox="1"/>
          <p:nvPr/>
        </p:nvSpPr>
        <p:spPr>
          <a:xfrm>
            <a:off x="2022750" y="2009050"/>
            <a:ext cx="5489400" cy="633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3600"/>
              <a:buFont typeface="Arial"/>
              <a:buNone/>
            </a:pPr>
            <a:r>
              <a:rPr lang="en-GB" sz="3900" dirty="0">
                <a:solidFill>
                  <a:schemeClr val="bg1"/>
                </a:solidFill>
                <a:latin typeface="Anton"/>
                <a:ea typeface="Anton"/>
                <a:cs typeface="Anton"/>
                <a:sym typeface="Anton"/>
              </a:rPr>
              <a:t>JAVASCRIPT </a:t>
            </a:r>
            <a:r>
              <a:rPr lang="en-GB" sz="3900" dirty="0" err="1">
                <a:solidFill>
                  <a:schemeClr val="bg1"/>
                </a:solidFill>
                <a:latin typeface="Anton"/>
                <a:ea typeface="Anton"/>
                <a:cs typeface="Anton"/>
                <a:sym typeface="Anton"/>
              </a:rPr>
              <a:t>DESDE</a:t>
            </a:r>
            <a:r>
              <a:rPr lang="en-GB" sz="3900" dirty="0">
                <a:solidFill>
                  <a:schemeClr val="bg1"/>
                </a:solidFill>
                <a:latin typeface="Anton"/>
                <a:ea typeface="Anton"/>
                <a:cs typeface="Anton"/>
                <a:sym typeface="Anton"/>
              </a:rPr>
              <a:t> CERO</a:t>
            </a:r>
            <a:endParaRPr sz="3900" b="0" u="none" strike="noStrike" cap="none" dirty="0">
              <a:solidFill>
                <a:schemeClr val="bg1"/>
              </a:solidFill>
              <a:latin typeface="Anton"/>
              <a:ea typeface="Anton"/>
              <a:cs typeface="Anton"/>
              <a:sym typeface="Anton"/>
            </a:endParaRPr>
          </a:p>
        </p:txBody>
      </p:sp>
      <p:sp>
        <p:nvSpPr>
          <p:cNvPr id="183" name="Google Shape;183;p45"/>
          <p:cNvSpPr txBox="1"/>
          <p:nvPr/>
        </p:nvSpPr>
        <p:spPr>
          <a:xfrm>
            <a:off x="707225" y="4382850"/>
            <a:ext cx="1731000" cy="475800"/>
          </a:xfrm>
          <a:prstGeom prst="rect">
            <a:avLst/>
          </a:prstGeom>
          <a:noFill/>
          <a:ln>
            <a:noFill/>
          </a:ln>
        </p:spPr>
        <p:txBody>
          <a:bodyPr spcFirstLastPara="1" wrap="square" lIns="91425" tIns="91425" rIns="91425" bIns="91425" anchor="ctr" anchorCtr="0">
            <a:noAutofit/>
          </a:bodyPr>
          <a:lstStyle/>
          <a:p>
            <a:pPr marL="0" marR="0" lvl="0" indent="0" algn="ctr" rtl="0">
              <a:lnSpc>
                <a:spcPct val="150000"/>
              </a:lnSpc>
              <a:spcBef>
                <a:spcPts val="0"/>
              </a:spcBef>
              <a:spcAft>
                <a:spcPts val="0"/>
              </a:spcAft>
              <a:buClr>
                <a:srgbClr val="000000"/>
              </a:buClr>
              <a:buSzPts val="1800"/>
              <a:buFont typeface="Arial"/>
              <a:buNone/>
            </a:pPr>
            <a:endParaRPr sz="1800" b="1" i="0" u="none" strike="noStrike" cap="none">
              <a:solidFill>
                <a:srgbClr val="000000"/>
              </a:solidFill>
              <a:latin typeface="Lato"/>
              <a:ea typeface="Lato"/>
              <a:cs typeface="Lato"/>
              <a:sym typeface="Lato"/>
            </a:endParaRPr>
          </a:p>
        </p:txBody>
      </p:sp>
      <p:sp>
        <p:nvSpPr>
          <p:cNvPr id="184" name="Google Shape;184;p45"/>
          <p:cNvSpPr txBox="1"/>
          <p:nvPr/>
        </p:nvSpPr>
        <p:spPr>
          <a:xfrm>
            <a:off x="707225" y="1631268"/>
            <a:ext cx="7620434" cy="475800"/>
          </a:xfrm>
          <a:prstGeom prst="rect">
            <a:avLst/>
          </a:prstGeom>
          <a:noFill/>
          <a:ln>
            <a:noFill/>
          </a:ln>
        </p:spPr>
        <p:txBody>
          <a:bodyPr spcFirstLastPara="1" wrap="square" lIns="91425" tIns="91425" rIns="91425" bIns="91425" anchor="ctr" anchorCtr="0">
            <a:noAutofit/>
          </a:bodyPr>
          <a:lstStyle/>
          <a:p>
            <a:pPr lvl="0" algn="ctr">
              <a:lnSpc>
                <a:spcPct val="150000"/>
              </a:lnSpc>
              <a:buSzPts val="2000"/>
            </a:pPr>
            <a:r>
              <a:rPr lang="en-GB" sz="2000" b="1" i="0" u="none" strike="noStrike" cap="none" dirty="0">
                <a:solidFill>
                  <a:schemeClr val="bg1"/>
                </a:solidFill>
                <a:latin typeface="Helvetica Neue"/>
                <a:ea typeface="Helvetica Neue"/>
                <a:cs typeface="Helvetica Neue"/>
                <a:sym typeface="Helvetica Neue"/>
              </a:rPr>
              <a:t>     </a:t>
            </a:r>
            <a:r>
              <a:rPr lang="en-GB" sz="2000" b="1" i="0" u="none" strike="noStrike" cap="none" dirty="0" err="1">
                <a:solidFill>
                  <a:schemeClr val="bg1"/>
                </a:solidFill>
                <a:latin typeface="Helvetica Neue"/>
                <a:ea typeface="Helvetica Neue"/>
                <a:cs typeface="Helvetica Neue"/>
                <a:sym typeface="Helvetica Neue"/>
              </a:rPr>
              <a:t>Clase</a:t>
            </a:r>
            <a:r>
              <a:rPr lang="en-GB" sz="2000" b="1" i="0" u="none" strike="noStrike" cap="none" dirty="0">
                <a:solidFill>
                  <a:schemeClr val="bg1"/>
                </a:solidFill>
                <a:latin typeface="Helvetica Neue"/>
                <a:ea typeface="Helvetica Neue"/>
                <a:cs typeface="Helvetica Neue"/>
                <a:sym typeface="Helvetica Neue"/>
              </a:rPr>
              <a:t> 6</a:t>
            </a:r>
            <a:r>
              <a:rPr lang="en-GB" sz="2000" b="1" dirty="0">
                <a:solidFill>
                  <a:schemeClr val="bg1"/>
                </a:solidFill>
                <a:latin typeface="Helvetica Neue"/>
                <a:ea typeface="Helvetica Neue"/>
                <a:cs typeface="Helvetica Neue"/>
                <a:sym typeface="Helvetica Neue"/>
              </a:rPr>
              <a:t>. </a:t>
            </a:r>
            <a:r>
              <a:rPr lang="en-GB" sz="2000" b="1" dirty="0" err="1">
                <a:solidFill>
                  <a:schemeClr val="bg1"/>
                </a:solidFill>
                <a:latin typeface="Helvetica Neue"/>
                <a:ea typeface="Helvetica Neue"/>
                <a:cs typeface="Helvetica Neue"/>
                <a:sym typeface="Helvetica Neue"/>
              </a:rPr>
              <a:t>Librerías</a:t>
            </a:r>
            <a:r>
              <a:rPr lang="en-GB" sz="2000" b="1" dirty="0">
                <a:solidFill>
                  <a:schemeClr val="bg1"/>
                </a:solidFill>
                <a:latin typeface="Helvetica Neue"/>
                <a:ea typeface="Helvetica Neue"/>
                <a:cs typeface="Helvetica Neue"/>
                <a:sym typeface="Helvetica Neue"/>
              </a:rPr>
              <a:t>, jQuery y </a:t>
            </a:r>
            <a:r>
              <a:rPr lang="en-GB" sz="2000" b="1" dirty="0" err="1">
                <a:solidFill>
                  <a:schemeClr val="bg1"/>
                </a:solidFill>
                <a:latin typeface="Helvetica Neue"/>
                <a:ea typeface="Helvetica Neue"/>
                <a:cs typeface="Helvetica Neue"/>
                <a:sym typeface="Helvetica Neue"/>
              </a:rPr>
              <a:t>Handlebars.js+Workshop</a:t>
            </a:r>
            <a:endParaRPr sz="1400" b="0" i="0" u="none" strike="noStrike" cap="none" dirty="0">
              <a:solidFill>
                <a:schemeClr val="bg1"/>
              </a:solidFill>
              <a:latin typeface="Helvetica Neue Light"/>
              <a:ea typeface="Helvetica Neue Light"/>
              <a:cs typeface="Helvetica Neue Light"/>
              <a:sym typeface="Helvetica Neue Light"/>
            </a:endParaRPr>
          </a:p>
        </p:txBody>
      </p:sp>
      <p:sp>
        <p:nvSpPr>
          <p:cNvPr id="2" name="Rectángulo 1">
            <a:extLst>
              <a:ext uri="{FF2B5EF4-FFF2-40B4-BE49-F238E27FC236}">
                <a16:creationId xmlns:a16="http://schemas.microsoft.com/office/drawing/2014/main" id="{52C0192B-C146-191E-7CB7-CD8DA2BF9467}"/>
              </a:ext>
            </a:extLst>
          </p:cNvPr>
          <p:cNvSpPr/>
          <p:nvPr/>
        </p:nvSpPr>
        <p:spPr>
          <a:xfrm>
            <a:off x="5990309" y="4382850"/>
            <a:ext cx="3043681" cy="633000"/>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es-AR" sz="2000" b="1" dirty="0">
                <a:solidFill>
                  <a:schemeClr val="bg1"/>
                </a:solidFill>
              </a:rPr>
              <a:t>Lic. Jorge Angel PAEZ</a:t>
            </a:r>
          </a:p>
        </p:txBody>
      </p:sp>
    </p:spTree>
    <p:extLst>
      <p:ext uri="{BB962C8B-B14F-4D97-AF65-F5344CB8AC3E}">
        <p14:creationId xmlns:p14="http://schemas.microsoft.com/office/powerpoint/2010/main" val="30078917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Shape 270"/>
        <p:cNvGrpSpPr/>
        <p:nvPr/>
      </p:nvGrpSpPr>
      <p:grpSpPr>
        <a:xfrm>
          <a:off x="0" y="0"/>
          <a:ext cx="0" cy="0"/>
          <a:chOff x="0" y="0"/>
          <a:chExt cx="0" cy="0"/>
        </a:xfrm>
      </p:grpSpPr>
      <p:sp>
        <p:nvSpPr>
          <p:cNvPr id="271" name="Google Shape;271;p50"/>
          <p:cNvSpPr txBox="1"/>
          <p:nvPr/>
        </p:nvSpPr>
        <p:spPr>
          <a:xfrm>
            <a:off x="529390" y="754076"/>
            <a:ext cx="8085220" cy="4070140"/>
          </a:xfrm>
          <a:prstGeom prst="rect">
            <a:avLst/>
          </a:prstGeom>
          <a:noFill/>
          <a:ln>
            <a:noFill/>
          </a:ln>
        </p:spPr>
        <p:txBody>
          <a:bodyPr spcFirstLastPara="1" wrap="square" lIns="91425" tIns="91425" rIns="91425" bIns="91425" anchor="t" anchorCtr="0">
            <a:noAutofit/>
          </a:bodyPr>
          <a:lstStyle/>
          <a:p>
            <a:pPr marL="285750" indent="-285750" algn="l">
              <a:buFont typeface="Arial" panose="020B0604020202020204" pitchFamily="34" charset="0"/>
              <a:buChar char="•"/>
            </a:pPr>
            <a:r>
              <a:rPr lang="es-MX" sz="2400" b="0" i="0" dirty="0">
                <a:solidFill>
                  <a:schemeClr val="bg1"/>
                </a:solidFill>
                <a:effectLst/>
                <a:latin typeface="Muli"/>
              </a:rPr>
              <a:t>Una de las características principales de la biblioteca jQuery es </a:t>
            </a:r>
            <a:r>
              <a:rPr lang="es-MX" sz="2400" b="1" i="0" dirty="0">
                <a:solidFill>
                  <a:schemeClr val="tx1"/>
                </a:solidFill>
                <a:effectLst/>
                <a:highlight>
                  <a:srgbClr val="FFFF00"/>
                </a:highlight>
                <a:latin typeface="Muli"/>
              </a:rPr>
              <a:t>el manejo de eventos</a:t>
            </a:r>
            <a:r>
              <a:rPr lang="es-MX" sz="2400" b="0" i="0" dirty="0">
                <a:solidFill>
                  <a:schemeClr val="tx1"/>
                </a:solidFill>
                <a:effectLst/>
                <a:highlight>
                  <a:srgbClr val="FFFF00"/>
                </a:highlight>
                <a:latin typeface="Muli"/>
              </a:rPr>
              <a:t>. </a:t>
            </a:r>
            <a:r>
              <a:rPr lang="es-MX" sz="2400" b="0" i="0" dirty="0">
                <a:solidFill>
                  <a:schemeClr val="bg1"/>
                </a:solidFill>
                <a:effectLst/>
                <a:latin typeface="Muli"/>
              </a:rPr>
              <a:t>La creación de eventos, como la función de </a:t>
            </a:r>
            <a:r>
              <a:rPr lang="es-MX" sz="2400" b="1" i="0" dirty="0">
                <a:solidFill>
                  <a:schemeClr val="bg1"/>
                </a:solidFill>
                <a:effectLst/>
                <a:latin typeface="Muli"/>
              </a:rPr>
              <a:t>clic del mouse</a:t>
            </a:r>
            <a:r>
              <a:rPr lang="es-MX" sz="2400" b="0" i="0" dirty="0">
                <a:solidFill>
                  <a:schemeClr val="bg1"/>
                </a:solidFill>
                <a:effectLst/>
                <a:latin typeface="Muli"/>
              </a:rPr>
              <a:t> y el </a:t>
            </a:r>
            <a:r>
              <a:rPr lang="es-MX" sz="2400" b="1" i="0" dirty="0">
                <a:solidFill>
                  <a:schemeClr val="bg1"/>
                </a:solidFill>
                <a:effectLst/>
                <a:latin typeface="Muli"/>
              </a:rPr>
              <a:t>envío de formularios</a:t>
            </a:r>
            <a:r>
              <a:rPr lang="es-MX" sz="2400" b="0" i="0" dirty="0">
                <a:solidFill>
                  <a:schemeClr val="bg1"/>
                </a:solidFill>
                <a:effectLst/>
                <a:latin typeface="Muli"/>
              </a:rPr>
              <a:t>, sólo requiere unas pocas líneas de código. Esto ayuda a mantener el código HTML limpio y libre de varios manejadores de eventos.</a:t>
            </a:r>
          </a:p>
          <a:p>
            <a:pPr marL="285750" indent="-285750" algn="l">
              <a:buFont typeface="Arial" panose="020B0604020202020204" pitchFamily="34" charset="0"/>
              <a:buChar char="•"/>
            </a:pPr>
            <a:r>
              <a:rPr lang="es-MX" sz="2400" b="0" i="0" dirty="0">
                <a:solidFill>
                  <a:schemeClr val="bg1"/>
                </a:solidFill>
                <a:effectLst/>
                <a:latin typeface="Muli"/>
              </a:rPr>
              <a:t>Modificar los elementos HTML también es más fácil con su función de </a:t>
            </a:r>
            <a:r>
              <a:rPr lang="es-MX" sz="2400" b="1" i="0" dirty="0">
                <a:solidFill>
                  <a:schemeClr val="tx1"/>
                </a:solidFill>
                <a:effectLst/>
                <a:highlight>
                  <a:srgbClr val="FFFF00"/>
                </a:highlight>
                <a:latin typeface="Muli"/>
              </a:rPr>
              <a:t>manipulación del Modelo de Objetos del Documento (DOM)</a:t>
            </a:r>
            <a:r>
              <a:rPr lang="es-MX" sz="2400" b="0" i="0" dirty="0">
                <a:solidFill>
                  <a:schemeClr val="tx1"/>
                </a:solidFill>
                <a:effectLst/>
                <a:highlight>
                  <a:srgbClr val="FFFF00"/>
                </a:highlight>
                <a:latin typeface="Muli"/>
              </a:rPr>
              <a:t>. </a:t>
            </a:r>
            <a:r>
              <a:rPr lang="es-MX" sz="2400" b="0" i="0" dirty="0">
                <a:solidFill>
                  <a:schemeClr val="bg1"/>
                </a:solidFill>
                <a:effectLst/>
                <a:latin typeface="Muli"/>
              </a:rPr>
              <a:t>La interfaz del navegador web, muy fácil de usar, te permite añadir, editar y eliminar elementos web utilizando varios métodos de eventos.</a:t>
            </a:r>
          </a:p>
        </p:txBody>
      </p:sp>
      <p:sp>
        <p:nvSpPr>
          <p:cNvPr id="272" name="Google Shape;272;p50"/>
          <p:cNvSpPr txBox="1"/>
          <p:nvPr/>
        </p:nvSpPr>
        <p:spPr>
          <a:xfrm>
            <a:off x="336885" y="213776"/>
            <a:ext cx="4076195" cy="540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GB" sz="3000" dirty="0" err="1">
                <a:solidFill>
                  <a:schemeClr val="bg1"/>
                </a:solidFill>
                <a:latin typeface="Anton"/>
                <a:ea typeface="Anton"/>
                <a:cs typeface="Anton"/>
                <a:sym typeface="Anton"/>
              </a:rPr>
              <a:t>VENTAJAS</a:t>
            </a:r>
            <a:endParaRPr sz="3000" dirty="0">
              <a:solidFill>
                <a:schemeClr val="bg1"/>
              </a:solidFill>
              <a:latin typeface="Anton"/>
              <a:ea typeface="Anton"/>
              <a:cs typeface="Anton"/>
              <a:sym typeface="Anton"/>
            </a:endParaRPr>
          </a:p>
        </p:txBody>
      </p:sp>
    </p:spTree>
    <p:extLst>
      <p:ext uri="{BB962C8B-B14F-4D97-AF65-F5344CB8AC3E}">
        <p14:creationId xmlns:p14="http://schemas.microsoft.com/office/powerpoint/2010/main" val="32355670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Shape 270"/>
        <p:cNvGrpSpPr/>
        <p:nvPr/>
      </p:nvGrpSpPr>
      <p:grpSpPr>
        <a:xfrm>
          <a:off x="0" y="0"/>
          <a:ext cx="0" cy="0"/>
          <a:chOff x="0" y="0"/>
          <a:chExt cx="0" cy="0"/>
        </a:xfrm>
      </p:grpSpPr>
      <p:sp>
        <p:nvSpPr>
          <p:cNvPr id="271" name="Google Shape;271;p50"/>
          <p:cNvSpPr txBox="1"/>
          <p:nvPr/>
        </p:nvSpPr>
        <p:spPr>
          <a:xfrm>
            <a:off x="529390" y="1073360"/>
            <a:ext cx="8085220" cy="4070140"/>
          </a:xfrm>
          <a:prstGeom prst="rect">
            <a:avLst/>
          </a:prstGeom>
          <a:noFill/>
          <a:ln>
            <a:noFill/>
          </a:ln>
        </p:spPr>
        <p:txBody>
          <a:bodyPr spcFirstLastPara="1" wrap="square" lIns="91425" tIns="91425" rIns="91425" bIns="91425" anchor="t" anchorCtr="0">
            <a:noAutofit/>
          </a:bodyPr>
          <a:lstStyle/>
          <a:p>
            <a:pPr marL="285750" indent="-285750" algn="l">
              <a:buFont typeface="Arial" panose="020B0604020202020204" pitchFamily="34" charset="0"/>
              <a:buChar char="•"/>
            </a:pPr>
            <a:r>
              <a:rPr lang="es-MX" sz="2400" b="0" i="0" dirty="0">
                <a:solidFill>
                  <a:schemeClr val="bg1"/>
                </a:solidFill>
                <a:effectLst/>
                <a:latin typeface="Muli"/>
              </a:rPr>
              <a:t>El </a:t>
            </a:r>
            <a:r>
              <a:rPr lang="es-MX" sz="2400" b="1" i="0" dirty="0">
                <a:solidFill>
                  <a:schemeClr val="tx1"/>
                </a:solidFill>
                <a:effectLst/>
                <a:highlight>
                  <a:srgbClr val="FFFF00"/>
                </a:highlight>
                <a:latin typeface="Muli"/>
                <a:hlinkClick r:id="rId3">
                  <a:extLst>
                    <a:ext uri="{A12FA001-AC4F-418D-AE19-62706E023703}">
                      <ahyp:hlinkClr xmlns:ahyp="http://schemas.microsoft.com/office/drawing/2018/hyperlinkcolor" val="tx"/>
                    </a:ext>
                  </a:extLst>
                </a:hlinkClick>
              </a:rPr>
              <a:t>método AJAX</a:t>
            </a:r>
            <a:r>
              <a:rPr lang="es-MX" sz="2400" b="0" i="0" dirty="0">
                <a:solidFill>
                  <a:schemeClr val="bg1"/>
                </a:solidFill>
                <a:effectLst/>
                <a:latin typeface="Muli"/>
              </a:rPr>
              <a:t>, en particular, hace que jQuery sea ideal para desarrollar un sitio web responsivo utilizando las funciones AJAX. Esta función mejora la experiencia del usuario al simplificar las operaciones de petición HTTP sin recargar la página web.</a:t>
            </a:r>
          </a:p>
          <a:p>
            <a:pPr marL="285750" indent="-285750" algn="l">
              <a:buFont typeface="Arial" panose="020B0604020202020204" pitchFamily="34" charset="0"/>
              <a:buChar char="•"/>
            </a:pPr>
            <a:r>
              <a:rPr lang="es-MX" sz="2400" b="0" i="0" dirty="0">
                <a:solidFill>
                  <a:schemeClr val="bg1"/>
                </a:solidFill>
                <a:effectLst/>
                <a:latin typeface="Muli"/>
              </a:rPr>
              <a:t>Además, jQuery viene con un montón de </a:t>
            </a:r>
            <a:r>
              <a:rPr lang="es-MX" sz="2400" b="1" i="0" dirty="0">
                <a:solidFill>
                  <a:schemeClr val="tx1"/>
                </a:solidFill>
                <a:effectLst/>
                <a:highlight>
                  <a:srgbClr val="FFFF00"/>
                </a:highlight>
                <a:latin typeface="Muli"/>
              </a:rPr>
              <a:t>efectos de animación</a:t>
            </a:r>
            <a:r>
              <a:rPr lang="es-MX" sz="2400" b="0" i="0" dirty="0">
                <a:solidFill>
                  <a:schemeClr val="tx1"/>
                </a:solidFill>
                <a:effectLst/>
                <a:highlight>
                  <a:srgbClr val="FFFF00"/>
                </a:highlight>
                <a:latin typeface="Muli"/>
              </a:rPr>
              <a:t> </a:t>
            </a:r>
            <a:r>
              <a:rPr lang="es-MX" sz="2400" b="0" i="0" dirty="0">
                <a:solidFill>
                  <a:schemeClr val="bg1"/>
                </a:solidFill>
                <a:effectLst/>
                <a:latin typeface="Muli"/>
              </a:rPr>
              <a:t>incorporados. Incluso te permite crear animaciones personalizadas compuestas por las propiedades CSS que elijas.</a:t>
            </a:r>
          </a:p>
        </p:txBody>
      </p:sp>
      <p:sp>
        <p:nvSpPr>
          <p:cNvPr id="272" name="Google Shape;272;p50"/>
          <p:cNvSpPr txBox="1"/>
          <p:nvPr/>
        </p:nvSpPr>
        <p:spPr>
          <a:xfrm>
            <a:off x="336885" y="213776"/>
            <a:ext cx="4076195" cy="540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GB" sz="3000" dirty="0" err="1">
                <a:solidFill>
                  <a:schemeClr val="bg1"/>
                </a:solidFill>
                <a:latin typeface="Anton"/>
                <a:ea typeface="Anton"/>
                <a:cs typeface="Anton"/>
                <a:sym typeface="Anton"/>
              </a:rPr>
              <a:t>VENTAJAS</a:t>
            </a:r>
            <a:endParaRPr sz="3000" dirty="0">
              <a:solidFill>
                <a:schemeClr val="bg1"/>
              </a:solidFill>
              <a:latin typeface="Anton"/>
              <a:ea typeface="Anton"/>
              <a:cs typeface="Anton"/>
              <a:sym typeface="Anton"/>
            </a:endParaRPr>
          </a:p>
        </p:txBody>
      </p:sp>
    </p:spTree>
    <p:extLst>
      <p:ext uri="{BB962C8B-B14F-4D97-AF65-F5344CB8AC3E}">
        <p14:creationId xmlns:p14="http://schemas.microsoft.com/office/powerpoint/2010/main" val="40269761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Shape 270"/>
        <p:cNvGrpSpPr/>
        <p:nvPr/>
      </p:nvGrpSpPr>
      <p:grpSpPr>
        <a:xfrm>
          <a:off x="0" y="0"/>
          <a:ext cx="0" cy="0"/>
          <a:chOff x="0" y="0"/>
          <a:chExt cx="0" cy="0"/>
        </a:xfrm>
      </p:grpSpPr>
      <p:sp>
        <p:nvSpPr>
          <p:cNvPr id="271" name="Google Shape;271;p50"/>
          <p:cNvSpPr txBox="1"/>
          <p:nvPr/>
        </p:nvSpPr>
        <p:spPr>
          <a:xfrm>
            <a:off x="529390" y="1073360"/>
            <a:ext cx="8085220" cy="4070140"/>
          </a:xfrm>
          <a:prstGeom prst="rect">
            <a:avLst/>
          </a:prstGeom>
          <a:noFill/>
          <a:ln>
            <a:noFill/>
          </a:ln>
        </p:spPr>
        <p:txBody>
          <a:bodyPr spcFirstLastPara="1" wrap="square" lIns="91425" tIns="91425" rIns="91425" bIns="91425" anchor="t" anchorCtr="0">
            <a:noAutofit/>
          </a:bodyPr>
          <a:lstStyle/>
          <a:p>
            <a:pPr marL="342900" indent="-342900" algn="l">
              <a:buFont typeface="Arial" panose="020B0604020202020204" pitchFamily="34" charset="0"/>
              <a:buChar char="•"/>
            </a:pPr>
            <a:r>
              <a:rPr lang="es-MX" sz="2400" b="0" i="0" dirty="0">
                <a:solidFill>
                  <a:schemeClr val="bg1"/>
                </a:solidFill>
                <a:effectLst/>
                <a:latin typeface="Muli"/>
              </a:rPr>
              <a:t>A pesar de ser ligera, la biblioteca de </a:t>
            </a:r>
            <a:r>
              <a:rPr lang="es-MX" sz="2400" b="0" i="0" dirty="0">
                <a:solidFill>
                  <a:schemeClr val="tx1"/>
                </a:solidFill>
                <a:effectLst/>
                <a:highlight>
                  <a:srgbClr val="FFFF00"/>
                </a:highlight>
                <a:latin typeface="Muli"/>
              </a:rPr>
              <a:t>jQuery es enorme. </a:t>
            </a:r>
            <a:r>
              <a:rPr lang="es-MX" sz="2400" b="0" i="0" dirty="0">
                <a:solidFill>
                  <a:schemeClr val="bg1"/>
                </a:solidFill>
                <a:effectLst/>
                <a:latin typeface="Muli"/>
              </a:rPr>
              <a:t>Como la base de código sigue creciendo, se tarda más en abrir el archivo </a:t>
            </a:r>
            <a:r>
              <a:rPr lang="es-MX" sz="2400" b="0" i="0" dirty="0" err="1">
                <a:solidFill>
                  <a:schemeClr val="bg1"/>
                </a:solidFill>
                <a:effectLst/>
                <a:latin typeface="Muli"/>
              </a:rPr>
              <a:t>JS</a:t>
            </a:r>
            <a:r>
              <a:rPr lang="es-MX" sz="2400" b="0" i="0" dirty="0">
                <a:solidFill>
                  <a:schemeClr val="bg1"/>
                </a:solidFill>
                <a:effectLst/>
                <a:latin typeface="Muli"/>
              </a:rPr>
              <a:t>, lo que supone una carga adicional para el ordenador del usuario.</a:t>
            </a:r>
          </a:p>
          <a:p>
            <a:pPr marL="342900" indent="-342900" algn="l">
              <a:buFont typeface="Arial" panose="020B0604020202020204" pitchFamily="34" charset="0"/>
              <a:buChar char="•"/>
            </a:pPr>
            <a:r>
              <a:rPr lang="es-MX" sz="2400" b="0" i="0" dirty="0">
                <a:solidFill>
                  <a:schemeClr val="bg1"/>
                </a:solidFill>
                <a:effectLst/>
                <a:latin typeface="Muli"/>
              </a:rPr>
              <a:t>jQuery también </a:t>
            </a:r>
            <a:r>
              <a:rPr lang="es-MX" sz="2400" b="0" i="0" dirty="0">
                <a:solidFill>
                  <a:schemeClr val="tx1"/>
                </a:solidFill>
                <a:effectLst/>
                <a:highlight>
                  <a:srgbClr val="FFFF00"/>
                </a:highlight>
                <a:latin typeface="Muli"/>
              </a:rPr>
              <a:t>dificulta el aprendizaje y el uso de JavaScript debido a su abstracción. </a:t>
            </a:r>
            <a:r>
              <a:rPr lang="es-MX" sz="2400" b="0" i="0" dirty="0">
                <a:solidFill>
                  <a:schemeClr val="bg1"/>
                </a:solidFill>
                <a:effectLst/>
                <a:latin typeface="Muli"/>
              </a:rPr>
              <a:t>Si bien simplifica la creación de eventos para los principiantes, realizar tareas complicadas como la manipulación del DOM requerirá un mayor conocimiento de JavaScript para obtener el resultado deseado.</a:t>
            </a:r>
          </a:p>
        </p:txBody>
      </p:sp>
      <p:sp>
        <p:nvSpPr>
          <p:cNvPr id="272" name="Google Shape;272;p50"/>
          <p:cNvSpPr txBox="1"/>
          <p:nvPr/>
        </p:nvSpPr>
        <p:spPr>
          <a:xfrm>
            <a:off x="336885" y="213776"/>
            <a:ext cx="4076195" cy="540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GB" sz="3000" dirty="0" err="1">
                <a:solidFill>
                  <a:schemeClr val="bg1"/>
                </a:solidFill>
                <a:latin typeface="Anton"/>
                <a:ea typeface="Anton"/>
                <a:cs typeface="Anton"/>
                <a:sym typeface="Anton"/>
              </a:rPr>
              <a:t>DESVENTAJAS</a:t>
            </a:r>
            <a:endParaRPr sz="3000" dirty="0">
              <a:solidFill>
                <a:schemeClr val="bg1"/>
              </a:solidFill>
              <a:latin typeface="Anton"/>
              <a:ea typeface="Anton"/>
              <a:cs typeface="Anton"/>
              <a:sym typeface="Anton"/>
            </a:endParaRPr>
          </a:p>
        </p:txBody>
      </p:sp>
    </p:spTree>
    <p:extLst>
      <p:ext uri="{BB962C8B-B14F-4D97-AF65-F5344CB8AC3E}">
        <p14:creationId xmlns:p14="http://schemas.microsoft.com/office/powerpoint/2010/main" val="15686469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Shape 270"/>
        <p:cNvGrpSpPr/>
        <p:nvPr/>
      </p:nvGrpSpPr>
      <p:grpSpPr>
        <a:xfrm>
          <a:off x="0" y="0"/>
          <a:ext cx="0" cy="0"/>
          <a:chOff x="0" y="0"/>
          <a:chExt cx="0" cy="0"/>
        </a:xfrm>
      </p:grpSpPr>
      <p:sp>
        <p:nvSpPr>
          <p:cNvPr id="271" name="Google Shape;271;p50"/>
          <p:cNvSpPr txBox="1"/>
          <p:nvPr/>
        </p:nvSpPr>
        <p:spPr>
          <a:xfrm>
            <a:off x="529390" y="1073360"/>
            <a:ext cx="8085220" cy="1860340"/>
          </a:xfrm>
          <a:prstGeom prst="rect">
            <a:avLst/>
          </a:prstGeom>
          <a:noFill/>
          <a:ln>
            <a:noFill/>
          </a:ln>
        </p:spPr>
        <p:txBody>
          <a:bodyPr spcFirstLastPara="1" wrap="square" lIns="91425" tIns="91425" rIns="91425" bIns="91425" anchor="t" anchorCtr="0">
            <a:noAutofit/>
          </a:bodyPr>
          <a:lstStyle/>
          <a:p>
            <a:pPr marL="342900" indent="-342900" algn="l">
              <a:buFont typeface="Arial" panose="020B0604020202020204" pitchFamily="34" charset="0"/>
              <a:buChar char="•"/>
            </a:pPr>
            <a:r>
              <a:rPr lang="es-MX" sz="2400" b="0" i="0" dirty="0">
                <a:solidFill>
                  <a:schemeClr val="bg1"/>
                </a:solidFill>
                <a:effectLst/>
                <a:latin typeface="Muli"/>
              </a:rPr>
              <a:t>La mayor desventaja es el hecho de que jQuery no permite la retrocompatibilidad. Como jQuery tiene muchas versiones publicadas, tienes que alojar la biblioteca tú mismo y actualizarla periódicamente.</a:t>
            </a:r>
          </a:p>
        </p:txBody>
      </p:sp>
      <p:sp>
        <p:nvSpPr>
          <p:cNvPr id="272" name="Google Shape;272;p50"/>
          <p:cNvSpPr txBox="1"/>
          <p:nvPr/>
        </p:nvSpPr>
        <p:spPr>
          <a:xfrm>
            <a:off x="336885" y="213776"/>
            <a:ext cx="4076195" cy="540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GB" sz="3000" dirty="0" err="1">
                <a:solidFill>
                  <a:schemeClr val="bg1"/>
                </a:solidFill>
                <a:latin typeface="Anton"/>
                <a:ea typeface="Anton"/>
                <a:cs typeface="Anton"/>
                <a:sym typeface="Anton"/>
              </a:rPr>
              <a:t>DESVENTAJAS</a:t>
            </a:r>
            <a:endParaRPr sz="3000" dirty="0">
              <a:solidFill>
                <a:schemeClr val="bg1"/>
              </a:solidFill>
              <a:latin typeface="Anton"/>
              <a:ea typeface="Anton"/>
              <a:cs typeface="Anton"/>
              <a:sym typeface="Anton"/>
            </a:endParaRPr>
          </a:p>
        </p:txBody>
      </p:sp>
    </p:spTree>
    <p:extLst>
      <p:ext uri="{BB962C8B-B14F-4D97-AF65-F5344CB8AC3E}">
        <p14:creationId xmlns:p14="http://schemas.microsoft.com/office/powerpoint/2010/main" val="31720569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Shape 265"/>
        <p:cNvGrpSpPr/>
        <p:nvPr/>
      </p:nvGrpSpPr>
      <p:grpSpPr>
        <a:xfrm>
          <a:off x="0" y="0"/>
          <a:ext cx="0" cy="0"/>
          <a:chOff x="0" y="0"/>
          <a:chExt cx="0" cy="0"/>
        </a:xfrm>
      </p:grpSpPr>
      <p:sp>
        <p:nvSpPr>
          <p:cNvPr id="266" name="Google Shape;266;p49"/>
          <p:cNvSpPr txBox="1"/>
          <p:nvPr/>
        </p:nvSpPr>
        <p:spPr>
          <a:xfrm>
            <a:off x="1627125" y="2077200"/>
            <a:ext cx="5889750"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GB" sz="3600" dirty="0" err="1">
                <a:solidFill>
                  <a:schemeClr val="bg1"/>
                </a:solidFill>
                <a:latin typeface="Anton"/>
                <a:ea typeface="Anton"/>
                <a:cs typeface="Anton"/>
                <a:sym typeface="Anton"/>
              </a:rPr>
              <a:t>CARACTERÍSTICAS</a:t>
            </a:r>
            <a:r>
              <a:rPr lang="en-GB" sz="3600" dirty="0">
                <a:solidFill>
                  <a:schemeClr val="bg1"/>
                </a:solidFill>
                <a:latin typeface="Anton"/>
                <a:ea typeface="Anton"/>
                <a:cs typeface="Anton"/>
                <a:sym typeface="Anton"/>
              </a:rPr>
              <a:t> Y </a:t>
            </a:r>
            <a:r>
              <a:rPr lang="en-GB" sz="3600" dirty="0" err="1">
                <a:solidFill>
                  <a:schemeClr val="bg1"/>
                </a:solidFill>
                <a:latin typeface="Anton"/>
                <a:ea typeface="Anton"/>
                <a:cs typeface="Anton"/>
                <a:sym typeface="Anton"/>
              </a:rPr>
              <a:t>FUNCIONES</a:t>
            </a:r>
            <a:endParaRPr sz="3600" dirty="0">
              <a:solidFill>
                <a:schemeClr val="bg1"/>
              </a:solidFill>
              <a:latin typeface="Anton"/>
              <a:ea typeface="Anton"/>
              <a:cs typeface="Anton"/>
              <a:sym typeface="Anton"/>
            </a:endParaRPr>
          </a:p>
        </p:txBody>
      </p:sp>
    </p:spTree>
    <p:extLst>
      <p:ext uri="{BB962C8B-B14F-4D97-AF65-F5344CB8AC3E}">
        <p14:creationId xmlns:p14="http://schemas.microsoft.com/office/powerpoint/2010/main" val="32365619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Shape 270"/>
        <p:cNvGrpSpPr/>
        <p:nvPr/>
      </p:nvGrpSpPr>
      <p:grpSpPr>
        <a:xfrm>
          <a:off x="0" y="0"/>
          <a:ext cx="0" cy="0"/>
          <a:chOff x="0" y="0"/>
          <a:chExt cx="0" cy="0"/>
        </a:xfrm>
      </p:grpSpPr>
      <p:sp>
        <p:nvSpPr>
          <p:cNvPr id="271" name="Google Shape;271;p50"/>
          <p:cNvSpPr txBox="1"/>
          <p:nvPr/>
        </p:nvSpPr>
        <p:spPr>
          <a:xfrm>
            <a:off x="152400" y="933660"/>
            <a:ext cx="8839200" cy="1633612"/>
          </a:xfrm>
          <a:prstGeom prst="rect">
            <a:avLst/>
          </a:prstGeom>
          <a:noFill/>
          <a:ln>
            <a:noFill/>
          </a:ln>
        </p:spPr>
        <p:txBody>
          <a:bodyPr spcFirstLastPara="1" wrap="square" lIns="91425" tIns="91425" rIns="91425" bIns="91425" anchor="t" anchorCtr="0">
            <a:noAutofit/>
          </a:bodyPr>
          <a:lstStyle/>
          <a:p>
            <a:pPr algn="just"/>
            <a:r>
              <a:rPr lang="es-MX" sz="2000" dirty="0">
                <a:solidFill>
                  <a:schemeClr val="bg1"/>
                </a:solidFill>
              </a:rPr>
              <a:t>Instalación Para instalar jQuery simplemente debemos añadirla a nuestro documento HTML antes de utilizarla. En la sección de Descargas de la documentación oficial disponemos de varias versiones. Podemos utilizar, por ejemplo, la última versión de producción. </a:t>
            </a:r>
            <a:endParaRPr lang="es-MX" sz="1600" b="0" i="0" dirty="0">
              <a:solidFill>
                <a:schemeClr val="bg1"/>
              </a:solidFill>
              <a:effectLst/>
              <a:latin typeface="Muli"/>
            </a:endParaRPr>
          </a:p>
        </p:txBody>
      </p:sp>
      <p:sp>
        <p:nvSpPr>
          <p:cNvPr id="272" name="Google Shape;272;p50"/>
          <p:cNvSpPr txBox="1"/>
          <p:nvPr/>
        </p:nvSpPr>
        <p:spPr>
          <a:xfrm>
            <a:off x="336885" y="213776"/>
            <a:ext cx="4076195" cy="540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GB" sz="3000" dirty="0" err="1">
                <a:solidFill>
                  <a:schemeClr val="bg1"/>
                </a:solidFill>
                <a:latin typeface="Anton"/>
                <a:ea typeface="Anton"/>
                <a:cs typeface="Anton"/>
                <a:sym typeface="Anton"/>
              </a:rPr>
              <a:t>INSTALACIÓN</a:t>
            </a:r>
            <a:endParaRPr sz="3000" dirty="0">
              <a:solidFill>
                <a:schemeClr val="bg1"/>
              </a:solidFill>
              <a:latin typeface="Anton"/>
              <a:ea typeface="Anton"/>
              <a:cs typeface="Anton"/>
              <a:sym typeface="Anton"/>
            </a:endParaRPr>
          </a:p>
        </p:txBody>
      </p:sp>
      <p:pic>
        <p:nvPicPr>
          <p:cNvPr id="3" name="Imagen 2">
            <a:extLst>
              <a:ext uri="{FF2B5EF4-FFF2-40B4-BE49-F238E27FC236}">
                <a16:creationId xmlns:a16="http://schemas.microsoft.com/office/drawing/2014/main" id="{0734BA1B-E7E0-CC0E-28D5-35BE5C84408F}"/>
              </a:ext>
            </a:extLst>
          </p:cNvPr>
          <p:cNvPicPr>
            <a:picLocks noChangeAspect="1"/>
          </p:cNvPicPr>
          <p:nvPr/>
        </p:nvPicPr>
        <p:blipFill>
          <a:blip r:embed="rId3"/>
          <a:stretch>
            <a:fillRect/>
          </a:stretch>
        </p:blipFill>
        <p:spPr>
          <a:xfrm>
            <a:off x="1429987" y="2349584"/>
            <a:ext cx="5966186" cy="2736556"/>
          </a:xfrm>
          <a:prstGeom prst="rect">
            <a:avLst/>
          </a:prstGeom>
        </p:spPr>
      </p:pic>
    </p:spTree>
    <p:extLst>
      <p:ext uri="{BB962C8B-B14F-4D97-AF65-F5344CB8AC3E}">
        <p14:creationId xmlns:p14="http://schemas.microsoft.com/office/powerpoint/2010/main" val="41675250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Shape 270"/>
        <p:cNvGrpSpPr/>
        <p:nvPr/>
      </p:nvGrpSpPr>
      <p:grpSpPr>
        <a:xfrm>
          <a:off x="0" y="0"/>
          <a:ext cx="0" cy="0"/>
          <a:chOff x="0" y="0"/>
          <a:chExt cx="0" cy="0"/>
        </a:xfrm>
      </p:grpSpPr>
      <p:sp>
        <p:nvSpPr>
          <p:cNvPr id="271" name="Google Shape;271;p50"/>
          <p:cNvSpPr txBox="1"/>
          <p:nvPr/>
        </p:nvSpPr>
        <p:spPr>
          <a:xfrm>
            <a:off x="152400" y="933660"/>
            <a:ext cx="8839200" cy="1633612"/>
          </a:xfrm>
          <a:prstGeom prst="rect">
            <a:avLst/>
          </a:prstGeom>
          <a:noFill/>
          <a:ln>
            <a:noFill/>
          </a:ln>
        </p:spPr>
        <p:txBody>
          <a:bodyPr spcFirstLastPara="1" wrap="square" lIns="91425" tIns="91425" rIns="91425" bIns="91425" anchor="t" anchorCtr="0">
            <a:noAutofit/>
          </a:bodyPr>
          <a:lstStyle/>
          <a:p>
            <a:pPr algn="just"/>
            <a:r>
              <a:rPr lang="es-MX" sz="1800" dirty="0">
                <a:solidFill>
                  <a:schemeClr val="bg1"/>
                </a:solidFill>
              </a:rPr>
              <a:t>Para verificar si se ha instalado todo correctamente, podemos utilizar console.log para mostrar la variable $. ¿Por qué esa? jQuery expone todas sus funciones a través de ese símbolo. Una de las ventajas de jQuery es que requiere poco código para utilizarlo</a:t>
            </a:r>
            <a:endParaRPr lang="es-MX" sz="1100" b="0" i="0" dirty="0">
              <a:solidFill>
                <a:schemeClr val="bg1"/>
              </a:solidFill>
              <a:effectLst/>
              <a:latin typeface="Muli"/>
            </a:endParaRPr>
          </a:p>
        </p:txBody>
      </p:sp>
      <p:sp>
        <p:nvSpPr>
          <p:cNvPr id="272" name="Google Shape;272;p50"/>
          <p:cNvSpPr txBox="1"/>
          <p:nvPr/>
        </p:nvSpPr>
        <p:spPr>
          <a:xfrm>
            <a:off x="336885" y="213776"/>
            <a:ext cx="4076195" cy="540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GB" sz="3000" dirty="0" err="1">
                <a:solidFill>
                  <a:schemeClr val="bg1"/>
                </a:solidFill>
                <a:latin typeface="Anton"/>
                <a:ea typeface="Anton"/>
                <a:cs typeface="Anton"/>
                <a:sym typeface="Anton"/>
              </a:rPr>
              <a:t>PRIMEROS</a:t>
            </a:r>
            <a:r>
              <a:rPr lang="en-GB" sz="3000" dirty="0">
                <a:solidFill>
                  <a:schemeClr val="bg1"/>
                </a:solidFill>
                <a:latin typeface="Anton"/>
                <a:ea typeface="Anton"/>
                <a:cs typeface="Anton"/>
                <a:sym typeface="Anton"/>
              </a:rPr>
              <a:t> PASOS</a:t>
            </a:r>
            <a:endParaRPr sz="3000" dirty="0">
              <a:solidFill>
                <a:schemeClr val="bg1"/>
              </a:solidFill>
              <a:latin typeface="Anton"/>
              <a:ea typeface="Anton"/>
              <a:cs typeface="Anton"/>
              <a:sym typeface="Anton"/>
            </a:endParaRPr>
          </a:p>
        </p:txBody>
      </p:sp>
      <p:pic>
        <p:nvPicPr>
          <p:cNvPr id="4" name="Imagen 3">
            <a:extLst>
              <a:ext uri="{FF2B5EF4-FFF2-40B4-BE49-F238E27FC236}">
                <a16:creationId xmlns:a16="http://schemas.microsoft.com/office/drawing/2014/main" id="{1254AE7D-3B70-C6A8-0483-69FBAEA9D3D4}"/>
              </a:ext>
            </a:extLst>
          </p:cNvPr>
          <p:cNvPicPr>
            <a:picLocks noChangeAspect="1"/>
          </p:cNvPicPr>
          <p:nvPr/>
        </p:nvPicPr>
        <p:blipFill>
          <a:blip r:embed="rId3"/>
          <a:stretch>
            <a:fillRect/>
          </a:stretch>
        </p:blipFill>
        <p:spPr>
          <a:xfrm>
            <a:off x="1819752" y="2259948"/>
            <a:ext cx="5186656" cy="2669776"/>
          </a:xfrm>
          <a:prstGeom prst="rect">
            <a:avLst/>
          </a:prstGeom>
        </p:spPr>
      </p:pic>
    </p:spTree>
    <p:extLst>
      <p:ext uri="{BB962C8B-B14F-4D97-AF65-F5344CB8AC3E}">
        <p14:creationId xmlns:p14="http://schemas.microsoft.com/office/powerpoint/2010/main" val="25888107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Shape 270"/>
        <p:cNvGrpSpPr/>
        <p:nvPr/>
      </p:nvGrpSpPr>
      <p:grpSpPr>
        <a:xfrm>
          <a:off x="0" y="0"/>
          <a:ext cx="0" cy="0"/>
          <a:chOff x="0" y="0"/>
          <a:chExt cx="0" cy="0"/>
        </a:xfrm>
      </p:grpSpPr>
      <p:sp>
        <p:nvSpPr>
          <p:cNvPr id="271" name="Google Shape;271;p50"/>
          <p:cNvSpPr txBox="1"/>
          <p:nvPr/>
        </p:nvSpPr>
        <p:spPr>
          <a:xfrm>
            <a:off x="133349" y="1001787"/>
            <a:ext cx="8877300" cy="2139400"/>
          </a:xfrm>
          <a:prstGeom prst="rect">
            <a:avLst/>
          </a:prstGeom>
          <a:noFill/>
          <a:ln>
            <a:noFill/>
          </a:ln>
        </p:spPr>
        <p:txBody>
          <a:bodyPr spcFirstLastPara="1" wrap="square" lIns="91425" tIns="91425" rIns="91425" bIns="91425" anchor="t" anchorCtr="0">
            <a:noAutofit/>
          </a:bodyPr>
          <a:lstStyle/>
          <a:p>
            <a:pPr algn="just"/>
            <a:r>
              <a:rPr lang="es-MX" sz="1800" dirty="0">
                <a:solidFill>
                  <a:schemeClr val="bg1"/>
                </a:solidFill>
              </a:rPr>
              <a:t>Una de las operaciones más comunes con jQuery es seleccionar elementos HTML. Esta será la base para eventos, animaciones, etc. Entonces, el primer paso es siempre seleccionar un elemento. ¿Cómo se puede hacer? El signo $ de jQuery es, en principio, una función que recibe un texto y retorna un elemento HTML. Ese texto es un selector CSS que usará jQuery para elegir el elemento en cuestión. </a:t>
            </a:r>
            <a:endParaRPr lang="es-MX" sz="1100" b="0" i="0" dirty="0">
              <a:solidFill>
                <a:schemeClr val="bg1"/>
              </a:solidFill>
              <a:effectLst/>
              <a:latin typeface="Muli"/>
            </a:endParaRPr>
          </a:p>
        </p:txBody>
      </p:sp>
      <p:sp>
        <p:nvSpPr>
          <p:cNvPr id="272" name="Google Shape;272;p50"/>
          <p:cNvSpPr txBox="1"/>
          <p:nvPr/>
        </p:nvSpPr>
        <p:spPr>
          <a:xfrm>
            <a:off x="50800" y="461487"/>
            <a:ext cx="9093200" cy="540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s-AR" sz="3200" dirty="0">
                <a:solidFill>
                  <a:schemeClr val="bg1"/>
                </a:solidFill>
              </a:rPr>
              <a:t>SELECCIONAR ELEMENTOS HTML </a:t>
            </a:r>
            <a:endParaRPr lang="es-AR" sz="2400" dirty="0">
              <a:solidFill>
                <a:schemeClr val="bg1"/>
              </a:solidFill>
              <a:latin typeface="Anton"/>
              <a:ea typeface="Anton"/>
              <a:cs typeface="Anton"/>
              <a:sym typeface="Anton"/>
            </a:endParaRPr>
          </a:p>
        </p:txBody>
      </p:sp>
      <p:pic>
        <p:nvPicPr>
          <p:cNvPr id="3" name="Imagen 2">
            <a:extLst>
              <a:ext uri="{FF2B5EF4-FFF2-40B4-BE49-F238E27FC236}">
                <a16:creationId xmlns:a16="http://schemas.microsoft.com/office/drawing/2014/main" id="{4C208CBD-6D3C-EC7C-BE28-4F4043B36152}"/>
              </a:ext>
            </a:extLst>
          </p:cNvPr>
          <p:cNvPicPr>
            <a:picLocks noChangeAspect="1"/>
          </p:cNvPicPr>
          <p:nvPr/>
        </p:nvPicPr>
        <p:blipFill>
          <a:blip r:embed="rId3"/>
          <a:stretch>
            <a:fillRect/>
          </a:stretch>
        </p:blipFill>
        <p:spPr>
          <a:xfrm>
            <a:off x="859543" y="2571750"/>
            <a:ext cx="7424914" cy="2526730"/>
          </a:xfrm>
          <a:prstGeom prst="rect">
            <a:avLst/>
          </a:prstGeom>
        </p:spPr>
      </p:pic>
    </p:spTree>
    <p:extLst>
      <p:ext uri="{BB962C8B-B14F-4D97-AF65-F5344CB8AC3E}">
        <p14:creationId xmlns:p14="http://schemas.microsoft.com/office/powerpoint/2010/main" val="34723545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Shape 270"/>
        <p:cNvGrpSpPr/>
        <p:nvPr/>
      </p:nvGrpSpPr>
      <p:grpSpPr>
        <a:xfrm>
          <a:off x="0" y="0"/>
          <a:ext cx="0" cy="0"/>
          <a:chOff x="0" y="0"/>
          <a:chExt cx="0" cy="0"/>
        </a:xfrm>
      </p:grpSpPr>
      <p:sp>
        <p:nvSpPr>
          <p:cNvPr id="271" name="Google Shape;271;p50"/>
          <p:cNvSpPr txBox="1"/>
          <p:nvPr/>
        </p:nvSpPr>
        <p:spPr>
          <a:xfrm>
            <a:off x="133349" y="1001787"/>
            <a:ext cx="8877300" cy="2139400"/>
          </a:xfrm>
          <a:prstGeom prst="rect">
            <a:avLst/>
          </a:prstGeom>
          <a:noFill/>
          <a:ln>
            <a:noFill/>
          </a:ln>
        </p:spPr>
        <p:txBody>
          <a:bodyPr spcFirstLastPara="1" wrap="square" lIns="91425" tIns="91425" rIns="91425" bIns="91425" anchor="t" anchorCtr="0">
            <a:noAutofit/>
          </a:bodyPr>
          <a:lstStyle/>
          <a:p>
            <a:pPr algn="just"/>
            <a:r>
              <a:rPr lang="es-MX" sz="2000" dirty="0">
                <a:solidFill>
                  <a:schemeClr val="bg1"/>
                </a:solidFill>
              </a:rPr>
              <a:t>Una vez elegido un elemento HTML, podemos realizar operaciones comunes, como son agregar una clase CSS, quitarla, animar ciertas propiedades de estilos. También es posible aplicar un mismo código para muchos elementos HTML con la función </a:t>
            </a:r>
            <a:r>
              <a:rPr lang="es-MX" sz="2000" dirty="0" err="1">
                <a:solidFill>
                  <a:schemeClr val="bg1"/>
                </a:solidFill>
              </a:rPr>
              <a:t>each</a:t>
            </a:r>
            <a:r>
              <a:rPr lang="es-MX" sz="2000" dirty="0">
                <a:solidFill>
                  <a:schemeClr val="bg1"/>
                </a:solidFill>
              </a:rPr>
              <a:t>().</a:t>
            </a:r>
            <a:endParaRPr lang="es-MX" sz="1050" b="0" i="0" dirty="0">
              <a:solidFill>
                <a:schemeClr val="bg1"/>
              </a:solidFill>
              <a:effectLst/>
              <a:latin typeface="Muli"/>
            </a:endParaRPr>
          </a:p>
        </p:txBody>
      </p:sp>
      <p:sp>
        <p:nvSpPr>
          <p:cNvPr id="272" name="Google Shape;272;p50"/>
          <p:cNvSpPr txBox="1"/>
          <p:nvPr/>
        </p:nvSpPr>
        <p:spPr>
          <a:xfrm>
            <a:off x="133349" y="232887"/>
            <a:ext cx="9093200" cy="540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s-AR" sz="4000" dirty="0">
                <a:solidFill>
                  <a:schemeClr val="bg1"/>
                </a:solidFill>
              </a:rPr>
              <a:t>OPERACIONES CON HTML </a:t>
            </a:r>
            <a:endParaRPr lang="es-AR" sz="2400" dirty="0">
              <a:solidFill>
                <a:schemeClr val="bg1"/>
              </a:solidFill>
              <a:latin typeface="Anton"/>
              <a:ea typeface="Anton"/>
              <a:cs typeface="Anton"/>
              <a:sym typeface="Anton"/>
            </a:endParaRPr>
          </a:p>
        </p:txBody>
      </p:sp>
      <p:pic>
        <p:nvPicPr>
          <p:cNvPr id="4" name="Imagen 3">
            <a:extLst>
              <a:ext uri="{FF2B5EF4-FFF2-40B4-BE49-F238E27FC236}">
                <a16:creationId xmlns:a16="http://schemas.microsoft.com/office/drawing/2014/main" id="{0EA9A1FC-22CB-7743-A040-685479739299}"/>
              </a:ext>
            </a:extLst>
          </p:cNvPr>
          <p:cNvPicPr>
            <a:picLocks noChangeAspect="1"/>
          </p:cNvPicPr>
          <p:nvPr/>
        </p:nvPicPr>
        <p:blipFill>
          <a:blip r:embed="rId3"/>
          <a:stretch>
            <a:fillRect/>
          </a:stretch>
        </p:blipFill>
        <p:spPr>
          <a:xfrm>
            <a:off x="1196664" y="2406422"/>
            <a:ext cx="6321735" cy="2713191"/>
          </a:xfrm>
          <a:prstGeom prst="rect">
            <a:avLst/>
          </a:prstGeom>
        </p:spPr>
      </p:pic>
    </p:spTree>
    <p:extLst>
      <p:ext uri="{BB962C8B-B14F-4D97-AF65-F5344CB8AC3E}">
        <p14:creationId xmlns:p14="http://schemas.microsoft.com/office/powerpoint/2010/main" val="21421082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50"/>
          <p:cNvSpPr txBox="1"/>
          <p:nvPr/>
        </p:nvSpPr>
        <p:spPr>
          <a:xfrm>
            <a:off x="133349" y="1001787"/>
            <a:ext cx="8877300" cy="2139400"/>
          </a:xfrm>
          <a:prstGeom prst="rect">
            <a:avLst/>
          </a:prstGeom>
          <a:noFill/>
          <a:ln>
            <a:noFill/>
          </a:ln>
        </p:spPr>
        <p:txBody>
          <a:bodyPr spcFirstLastPara="1" wrap="square" lIns="91425" tIns="91425" rIns="91425" bIns="91425" anchor="t" anchorCtr="0">
            <a:noAutofit/>
          </a:bodyPr>
          <a:lstStyle/>
          <a:p>
            <a:pPr algn="just"/>
            <a:r>
              <a:rPr lang="es-MX" sz="1800" dirty="0">
                <a:solidFill>
                  <a:schemeClr val="bg1"/>
                </a:solidFill>
              </a:rPr>
              <a:t>Uno de los principales aportes que hace JavaScript al diseño es la posibilidad que brinda para responder a eventos como el clic del botón en un elemento, la introducción de datos en un campo de texto, etc. Esos eventos se pueden “escuchar”, es decir, asignar funciones para que sean ejecutadas cuando ocurran. Algunos eventos, como el clic, tienen un “acceso directo”. </a:t>
            </a:r>
            <a:endParaRPr lang="es-MX" sz="1000" b="0" i="0" dirty="0">
              <a:solidFill>
                <a:schemeClr val="bg1"/>
              </a:solidFill>
              <a:effectLst/>
              <a:latin typeface="Muli"/>
            </a:endParaRPr>
          </a:p>
        </p:txBody>
      </p:sp>
      <p:sp>
        <p:nvSpPr>
          <p:cNvPr id="272" name="Google Shape;272;p50"/>
          <p:cNvSpPr txBox="1"/>
          <p:nvPr/>
        </p:nvSpPr>
        <p:spPr>
          <a:xfrm>
            <a:off x="133349" y="220187"/>
            <a:ext cx="9093200" cy="540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s-AR" sz="4000" dirty="0">
                <a:solidFill>
                  <a:schemeClr val="bg1"/>
                </a:solidFill>
              </a:rPr>
              <a:t>EVENTOS CON HTML </a:t>
            </a:r>
            <a:endParaRPr lang="es-AR" sz="2400" dirty="0">
              <a:solidFill>
                <a:schemeClr val="bg1"/>
              </a:solidFill>
              <a:latin typeface="Anton"/>
              <a:ea typeface="Anton"/>
              <a:cs typeface="Anton"/>
              <a:sym typeface="Anton"/>
            </a:endParaRPr>
          </a:p>
        </p:txBody>
      </p:sp>
      <p:pic>
        <p:nvPicPr>
          <p:cNvPr id="4" name="Imagen 3">
            <a:extLst>
              <a:ext uri="{FF2B5EF4-FFF2-40B4-BE49-F238E27FC236}">
                <a16:creationId xmlns:a16="http://schemas.microsoft.com/office/drawing/2014/main" id="{4D1E85B6-4DA1-3C02-2D1D-21153688CBB2}"/>
              </a:ext>
            </a:extLst>
          </p:cNvPr>
          <p:cNvPicPr>
            <a:picLocks noChangeAspect="1"/>
          </p:cNvPicPr>
          <p:nvPr/>
        </p:nvPicPr>
        <p:blipFill>
          <a:blip r:embed="rId3"/>
          <a:stretch>
            <a:fillRect/>
          </a:stretch>
        </p:blipFill>
        <p:spPr>
          <a:xfrm>
            <a:off x="1180775" y="2534643"/>
            <a:ext cx="6947225" cy="2534029"/>
          </a:xfrm>
          <a:prstGeom prst="rect">
            <a:avLst/>
          </a:prstGeom>
        </p:spPr>
      </p:pic>
    </p:spTree>
    <p:extLst>
      <p:ext uri="{BB962C8B-B14F-4D97-AF65-F5344CB8AC3E}">
        <p14:creationId xmlns:p14="http://schemas.microsoft.com/office/powerpoint/2010/main" val="40049281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181"/>
        <p:cNvGrpSpPr/>
        <p:nvPr/>
      </p:nvGrpSpPr>
      <p:grpSpPr>
        <a:xfrm>
          <a:off x="0" y="0"/>
          <a:ext cx="0" cy="0"/>
          <a:chOff x="0" y="0"/>
          <a:chExt cx="0" cy="0"/>
        </a:xfrm>
      </p:grpSpPr>
      <p:sp>
        <p:nvSpPr>
          <p:cNvPr id="182" name="Google Shape;182;p45"/>
          <p:cNvSpPr txBox="1"/>
          <p:nvPr/>
        </p:nvSpPr>
        <p:spPr>
          <a:xfrm>
            <a:off x="707225" y="390263"/>
            <a:ext cx="5489400" cy="633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3600"/>
              <a:buFont typeface="Arial"/>
              <a:buNone/>
            </a:pPr>
            <a:r>
              <a:rPr lang="en-GB" sz="3900" dirty="0" err="1">
                <a:solidFill>
                  <a:schemeClr val="bg1"/>
                </a:solidFill>
                <a:latin typeface="Anton"/>
                <a:ea typeface="Anton"/>
                <a:cs typeface="Anton"/>
                <a:sym typeface="Anton"/>
              </a:rPr>
              <a:t>INICIEMOS</a:t>
            </a:r>
            <a:r>
              <a:rPr lang="en-GB" sz="3900" dirty="0">
                <a:solidFill>
                  <a:schemeClr val="bg1"/>
                </a:solidFill>
                <a:latin typeface="Anton"/>
                <a:ea typeface="Anton"/>
                <a:cs typeface="Anton"/>
                <a:sym typeface="Anton"/>
              </a:rPr>
              <a:t> LA </a:t>
            </a:r>
            <a:r>
              <a:rPr lang="en-GB" sz="3900" dirty="0" err="1">
                <a:solidFill>
                  <a:schemeClr val="bg1"/>
                </a:solidFill>
                <a:latin typeface="Anton"/>
                <a:ea typeface="Anton"/>
                <a:cs typeface="Anton"/>
                <a:sym typeface="Anton"/>
              </a:rPr>
              <a:t>GRABACIÓN</a:t>
            </a:r>
            <a:endParaRPr sz="3900" b="0" u="none" strike="noStrike" cap="none" dirty="0">
              <a:solidFill>
                <a:schemeClr val="bg1"/>
              </a:solidFill>
              <a:latin typeface="Anton"/>
              <a:ea typeface="Anton"/>
              <a:cs typeface="Anton"/>
              <a:sym typeface="Anton"/>
            </a:endParaRPr>
          </a:p>
        </p:txBody>
      </p:sp>
      <p:sp>
        <p:nvSpPr>
          <p:cNvPr id="183" name="Google Shape;183;p45"/>
          <p:cNvSpPr txBox="1"/>
          <p:nvPr/>
        </p:nvSpPr>
        <p:spPr>
          <a:xfrm>
            <a:off x="707225" y="4382850"/>
            <a:ext cx="1731000" cy="475800"/>
          </a:xfrm>
          <a:prstGeom prst="rect">
            <a:avLst/>
          </a:prstGeom>
          <a:noFill/>
          <a:ln>
            <a:noFill/>
          </a:ln>
        </p:spPr>
        <p:txBody>
          <a:bodyPr spcFirstLastPara="1" wrap="square" lIns="91425" tIns="91425" rIns="91425" bIns="91425" anchor="ctr" anchorCtr="0">
            <a:noAutofit/>
          </a:bodyPr>
          <a:lstStyle/>
          <a:p>
            <a:pPr marL="0" marR="0" lvl="0" indent="0" algn="ctr" rtl="0">
              <a:lnSpc>
                <a:spcPct val="150000"/>
              </a:lnSpc>
              <a:spcBef>
                <a:spcPts val="0"/>
              </a:spcBef>
              <a:spcAft>
                <a:spcPts val="0"/>
              </a:spcAft>
              <a:buClr>
                <a:srgbClr val="000000"/>
              </a:buClr>
              <a:buSzPts val="1800"/>
              <a:buFont typeface="Arial"/>
              <a:buNone/>
            </a:pPr>
            <a:endParaRPr sz="1800" b="1" i="0" u="none" strike="noStrike" cap="none">
              <a:solidFill>
                <a:srgbClr val="000000"/>
              </a:solidFill>
              <a:latin typeface="Lato"/>
              <a:ea typeface="Lato"/>
              <a:cs typeface="Lato"/>
              <a:sym typeface="Lato"/>
            </a:endParaRPr>
          </a:p>
        </p:txBody>
      </p:sp>
      <p:sp>
        <p:nvSpPr>
          <p:cNvPr id="184" name="Google Shape;184;p45"/>
          <p:cNvSpPr txBox="1"/>
          <p:nvPr/>
        </p:nvSpPr>
        <p:spPr>
          <a:xfrm>
            <a:off x="707225" y="1631268"/>
            <a:ext cx="7620434" cy="475800"/>
          </a:xfrm>
          <a:prstGeom prst="rect">
            <a:avLst/>
          </a:prstGeom>
          <a:noFill/>
          <a:ln>
            <a:noFill/>
          </a:ln>
        </p:spPr>
        <p:txBody>
          <a:bodyPr spcFirstLastPara="1" wrap="square" lIns="91425" tIns="91425" rIns="91425" bIns="91425" anchor="ctr" anchorCtr="0">
            <a:noAutofit/>
          </a:bodyPr>
          <a:lstStyle/>
          <a:p>
            <a:pPr marL="0" marR="0" lvl="0" indent="0" algn="ctr" rtl="0">
              <a:lnSpc>
                <a:spcPct val="150000"/>
              </a:lnSpc>
              <a:spcBef>
                <a:spcPts val="0"/>
              </a:spcBef>
              <a:spcAft>
                <a:spcPts val="0"/>
              </a:spcAft>
              <a:buClr>
                <a:srgbClr val="000000"/>
              </a:buClr>
              <a:buSzPts val="2000"/>
              <a:buFont typeface="Arial"/>
              <a:buNone/>
            </a:pPr>
            <a:endParaRPr sz="1400" b="0" i="0" u="none" strike="noStrike" cap="none" dirty="0">
              <a:solidFill>
                <a:schemeClr val="bg1"/>
              </a:solidFill>
              <a:latin typeface="Helvetica Neue Light"/>
              <a:ea typeface="Helvetica Neue Light"/>
              <a:cs typeface="Helvetica Neue Light"/>
              <a:sym typeface="Helvetica Neue Light"/>
            </a:endParaRPr>
          </a:p>
        </p:txBody>
      </p:sp>
      <p:pic>
        <p:nvPicPr>
          <p:cNvPr id="1026" name="Picture 2">
            <a:extLst>
              <a:ext uri="{FF2B5EF4-FFF2-40B4-BE49-F238E27FC236}">
                <a16:creationId xmlns:a16="http://schemas.microsoft.com/office/drawing/2014/main" id="{985EB57C-B4A1-6546-77A9-D9F0C33C53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90750" y="1514475"/>
            <a:ext cx="4762500" cy="25717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50"/>
          <p:cNvSpPr txBox="1"/>
          <p:nvPr/>
        </p:nvSpPr>
        <p:spPr>
          <a:xfrm>
            <a:off x="133350" y="1147458"/>
            <a:ext cx="8877300" cy="2139400"/>
          </a:xfrm>
          <a:prstGeom prst="rect">
            <a:avLst/>
          </a:prstGeom>
          <a:noFill/>
          <a:ln>
            <a:noFill/>
          </a:ln>
        </p:spPr>
        <p:txBody>
          <a:bodyPr spcFirstLastPara="1" wrap="square" lIns="91425" tIns="91425" rIns="91425" bIns="91425" anchor="t" anchorCtr="0">
            <a:noAutofit/>
          </a:bodyPr>
          <a:lstStyle/>
          <a:p>
            <a:pPr algn="just"/>
            <a:r>
              <a:rPr lang="es-MX" sz="1800" dirty="0">
                <a:solidFill>
                  <a:schemeClr val="bg1"/>
                </a:solidFill>
              </a:rPr>
              <a:t>Muchos diseños web tienen que obtener datos de terceros (como </a:t>
            </a:r>
            <a:r>
              <a:rPr lang="es-MX" sz="1800" dirty="0" err="1">
                <a:solidFill>
                  <a:schemeClr val="bg1"/>
                </a:solidFill>
              </a:rPr>
              <a:t>APIs</a:t>
            </a:r>
            <a:r>
              <a:rPr lang="es-MX" sz="1800" dirty="0">
                <a:solidFill>
                  <a:schemeClr val="bg1"/>
                </a:solidFill>
              </a:rPr>
              <a:t> u otros recursos). Para obtener datos de un sitio externo, podemos utilizar el $.</a:t>
            </a:r>
            <a:r>
              <a:rPr lang="es-MX" sz="1800" dirty="0" err="1">
                <a:solidFill>
                  <a:schemeClr val="bg1"/>
                </a:solidFill>
              </a:rPr>
              <a:t>get</a:t>
            </a:r>
            <a:r>
              <a:rPr lang="es-MX" sz="1800" dirty="0">
                <a:solidFill>
                  <a:schemeClr val="bg1"/>
                </a:solidFill>
              </a:rPr>
              <a:t>() de jQuery (nótese que es $.</a:t>
            </a:r>
            <a:r>
              <a:rPr lang="es-MX" sz="1800" dirty="0" err="1">
                <a:solidFill>
                  <a:schemeClr val="bg1"/>
                </a:solidFill>
              </a:rPr>
              <a:t>get</a:t>
            </a:r>
            <a:r>
              <a:rPr lang="es-MX" sz="1800" dirty="0">
                <a:solidFill>
                  <a:schemeClr val="bg1"/>
                </a:solidFill>
              </a:rPr>
              <a:t>() y no $</a:t>
            </a:r>
            <a:r>
              <a:rPr lang="es-MX" sz="1800" dirty="0" err="1">
                <a:solidFill>
                  <a:schemeClr val="bg1"/>
                </a:solidFill>
              </a:rPr>
              <a:t>get</a:t>
            </a:r>
            <a:r>
              <a:rPr lang="es-MX" sz="1800" dirty="0">
                <a:solidFill>
                  <a:schemeClr val="bg1"/>
                </a:solidFill>
              </a:rPr>
              <a:t>(); debido a que </a:t>
            </a:r>
            <a:r>
              <a:rPr lang="es-MX" sz="1800" dirty="0" err="1">
                <a:solidFill>
                  <a:schemeClr val="bg1"/>
                </a:solidFill>
              </a:rPr>
              <a:t>get</a:t>
            </a:r>
            <a:r>
              <a:rPr lang="es-MX" sz="1800" dirty="0">
                <a:solidFill>
                  <a:schemeClr val="bg1"/>
                </a:solidFill>
              </a:rPr>
              <a:t>() es una propiedad especial dentro del selector $). La función </a:t>
            </a:r>
            <a:r>
              <a:rPr lang="es-MX" sz="1800" dirty="0" err="1">
                <a:solidFill>
                  <a:schemeClr val="bg1"/>
                </a:solidFill>
              </a:rPr>
              <a:t>get</a:t>
            </a:r>
            <a:r>
              <a:rPr lang="es-MX" sz="1800" dirty="0">
                <a:solidFill>
                  <a:schemeClr val="bg1"/>
                </a:solidFill>
              </a:rPr>
              <a:t> recibe dos parámetros: ● la </a:t>
            </a:r>
            <a:r>
              <a:rPr lang="es-MX" sz="1800" dirty="0" err="1">
                <a:solidFill>
                  <a:schemeClr val="bg1"/>
                </a:solidFill>
              </a:rPr>
              <a:t>url</a:t>
            </a:r>
            <a:r>
              <a:rPr lang="es-MX" sz="1800" dirty="0">
                <a:solidFill>
                  <a:schemeClr val="bg1"/>
                </a:solidFill>
              </a:rPr>
              <a:t> que estás pidiendo, y ● la función que se ejecutará cuando obtengas los datos. </a:t>
            </a:r>
            <a:endParaRPr lang="es-MX" sz="800" b="0" i="0" dirty="0">
              <a:solidFill>
                <a:schemeClr val="bg1"/>
              </a:solidFill>
              <a:effectLst/>
              <a:latin typeface="Muli"/>
            </a:endParaRPr>
          </a:p>
        </p:txBody>
      </p:sp>
      <p:sp>
        <p:nvSpPr>
          <p:cNvPr id="272" name="Google Shape;272;p50"/>
          <p:cNvSpPr txBox="1"/>
          <p:nvPr/>
        </p:nvSpPr>
        <p:spPr>
          <a:xfrm>
            <a:off x="50800" y="607158"/>
            <a:ext cx="9093200" cy="540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s-MX" sz="3200" dirty="0">
                <a:solidFill>
                  <a:schemeClr val="bg1"/>
                </a:solidFill>
              </a:rPr>
              <a:t>OBTENER DATOS DE UNA FUENTE EXTERNA </a:t>
            </a:r>
            <a:endParaRPr lang="es-AR" dirty="0">
              <a:solidFill>
                <a:schemeClr val="bg1"/>
              </a:solidFill>
              <a:latin typeface="Anton"/>
              <a:ea typeface="Anton"/>
              <a:cs typeface="Anton"/>
              <a:sym typeface="Anton"/>
            </a:endParaRPr>
          </a:p>
        </p:txBody>
      </p:sp>
      <p:pic>
        <p:nvPicPr>
          <p:cNvPr id="3" name="Imagen 2">
            <a:extLst>
              <a:ext uri="{FF2B5EF4-FFF2-40B4-BE49-F238E27FC236}">
                <a16:creationId xmlns:a16="http://schemas.microsoft.com/office/drawing/2014/main" id="{961057F0-D50B-ECC5-DBF6-548B2765A57E}"/>
              </a:ext>
            </a:extLst>
          </p:cNvPr>
          <p:cNvPicPr>
            <a:picLocks noChangeAspect="1"/>
          </p:cNvPicPr>
          <p:nvPr/>
        </p:nvPicPr>
        <p:blipFill>
          <a:blip r:embed="rId3"/>
          <a:stretch>
            <a:fillRect/>
          </a:stretch>
        </p:blipFill>
        <p:spPr>
          <a:xfrm>
            <a:off x="682222" y="2674817"/>
            <a:ext cx="8017278" cy="2394600"/>
          </a:xfrm>
          <a:prstGeom prst="rect">
            <a:avLst/>
          </a:prstGeom>
        </p:spPr>
      </p:pic>
    </p:spTree>
    <p:extLst>
      <p:ext uri="{BB962C8B-B14F-4D97-AF65-F5344CB8AC3E}">
        <p14:creationId xmlns:p14="http://schemas.microsoft.com/office/powerpoint/2010/main" val="42086287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Shape 565"/>
        <p:cNvGrpSpPr/>
        <p:nvPr/>
      </p:nvGrpSpPr>
      <p:grpSpPr>
        <a:xfrm>
          <a:off x="0" y="0"/>
          <a:ext cx="0" cy="0"/>
          <a:chOff x="0" y="0"/>
          <a:chExt cx="0" cy="0"/>
        </a:xfrm>
      </p:grpSpPr>
      <p:sp>
        <p:nvSpPr>
          <p:cNvPr id="566" name="Google Shape;566;p84"/>
          <p:cNvSpPr txBox="1"/>
          <p:nvPr/>
        </p:nvSpPr>
        <p:spPr>
          <a:xfrm>
            <a:off x="591884" y="332677"/>
            <a:ext cx="6348000"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GB" sz="4400" b="1" dirty="0">
                <a:solidFill>
                  <a:schemeClr val="bg1"/>
                </a:solidFill>
                <a:latin typeface="Anton"/>
                <a:ea typeface="Anton"/>
                <a:cs typeface="Anton"/>
                <a:sym typeface="Anton"/>
              </a:rPr>
              <a:t>MANOS A LA </a:t>
            </a:r>
            <a:r>
              <a:rPr lang="en-GB" sz="4400" b="1" dirty="0" err="1">
                <a:solidFill>
                  <a:schemeClr val="bg1"/>
                </a:solidFill>
                <a:latin typeface="Anton"/>
                <a:ea typeface="Anton"/>
                <a:cs typeface="Anton"/>
                <a:sym typeface="Anton"/>
              </a:rPr>
              <a:t>OBRA</a:t>
            </a:r>
            <a:endParaRPr sz="4400" b="1" dirty="0">
              <a:solidFill>
                <a:schemeClr val="bg1"/>
              </a:solidFill>
              <a:latin typeface="Anton"/>
              <a:ea typeface="Anton"/>
              <a:cs typeface="Anton"/>
              <a:sym typeface="Anton"/>
            </a:endParaRPr>
          </a:p>
        </p:txBody>
      </p:sp>
      <p:pic>
        <p:nvPicPr>
          <p:cNvPr id="1026" name="Picture 2" descr="Ver las imágenes de origen">
            <a:extLst>
              <a:ext uri="{FF2B5EF4-FFF2-40B4-BE49-F238E27FC236}">
                <a16:creationId xmlns:a16="http://schemas.microsoft.com/office/drawing/2014/main" id="{7F67632F-DA2B-CF32-E082-C2608153A3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1296" y="1321777"/>
            <a:ext cx="6360041" cy="36232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46736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9"/>
          <p:cNvSpPr txBox="1"/>
          <p:nvPr/>
        </p:nvSpPr>
        <p:spPr>
          <a:xfrm>
            <a:off x="900513" y="2094300"/>
            <a:ext cx="7439700" cy="16746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endParaRPr sz="2000">
              <a:solidFill>
                <a:srgbClr val="8215BC"/>
              </a:solidFill>
              <a:latin typeface="Lato"/>
              <a:ea typeface="Lato"/>
              <a:cs typeface="Lato"/>
              <a:sym typeface="Lato"/>
            </a:endParaRPr>
          </a:p>
          <a:p>
            <a:pPr marL="0" lvl="0" indent="0" algn="ctr" rtl="0">
              <a:lnSpc>
                <a:spcPct val="115000"/>
              </a:lnSpc>
              <a:spcBef>
                <a:spcPts val="0"/>
              </a:spcBef>
              <a:spcAft>
                <a:spcPts val="0"/>
              </a:spcAft>
              <a:buNone/>
            </a:pPr>
            <a:endParaRPr>
              <a:solidFill>
                <a:srgbClr val="8215BC"/>
              </a:solidFill>
              <a:latin typeface="Lato Light"/>
              <a:ea typeface="Lato Light"/>
              <a:cs typeface="Lato Light"/>
              <a:sym typeface="Lato Light"/>
            </a:endParaRPr>
          </a:p>
        </p:txBody>
      </p:sp>
      <p:sp>
        <p:nvSpPr>
          <p:cNvPr id="125" name="Google Shape;125;p19"/>
          <p:cNvSpPr txBox="1"/>
          <p:nvPr/>
        </p:nvSpPr>
        <p:spPr>
          <a:xfrm>
            <a:off x="544125" y="471150"/>
            <a:ext cx="7796100" cy="11613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4000" dirty="0" err="1">
                <a:solidFill>
                  <a:schemeClr val="bg1"/>
                </a:solidFill>
                <a:latin typeface="Anton"/>
                <a:ea typeface="Anton"/>
                <a:cs typeface="Anton"/>
                <a:sym typeface="Anton"/>
              </a:rPr>
              <a:t>Motores</a:t>
            </a:r>
            <a:r>
              <a:rPr lang="en-GB" sz="4000" dirty="0">
                <a:solidFill>
                  <a:schemeClr val="bg1"/>
                </a:solidFill>
                <a:latin typeface="Anton"/>
                <a:ea typeface="Anton"/>
                <a:cs typeface="Anton"/>
                <a:sym typeface="Anton"/>
              </a:rPr>
              <a:t> de </a:t>
            </a:r>
            <a:r>
              <a:rPr lang="en-GB" sz="4000" dirty="0" err="1">
                <a:solidFill>
                  <a:schemeClr val="bg1"/>
                </a:solidFill>
                <a:latin typeface="Anton"/>
                <a:ea typeface="Anton"/>
                <a:cs typeface="Anton"/>
                <a:sym typeface="Anton"/>
              </a:rPr>
              <a:t>Plantillas</a:t>
            </a:r>
            <a:endParaRPr sz="4000" dirty="0">
              <a:solidFill>
                <a:schemeClr val="bg1"/>
              </a:solidFill>
              <a:latin typeface="Anton"/>
              <a:ea typeface="Anton"/>
              <a:cs typeface="Anton"/>
              <a:sym typeface="Anton"/>
            </a:endParaRPr>
          </a:p>
        </p:txBody>
      </p:sp>
      <p:sp>
        <p:nvSpPr>
          <p:cNvPr id="126" name="Google Shape;126;p19"/>
          <p:cNvSpPr txBox="1"/>
          <p:nvPr/>
        </p:nvSpPr>
        <p:spPr>
          <a:xfrm>
            <a:off x="567213" y="1735400"/>
            <a:ext cx="8106300" cy="2695500"/>
          </a:xfrm>
          <a:prstGeom prst="rect">
            <a:avLst/>
          </a:prstGeom>
          <a:noFill/>
          <a:ln>
            <a:noFill/>
          </a:ln>
        </p:spPr>
        <p:txBody>
          <a:bodyPr spcFirstLastPara="1" wrap="square" lIns="91425" tIns="91425" rIns="91425" bIns="91425" anchor="ctr" anchorCtr="0">
            <a:noAutofit/>
          </a:bodyPr>
          <a:lstStyle/>
          <a:p>
            <a:pPr marL="457200" lvl="0" indent="-355600" algn="l" rtl="0">
              <a:lnSpc>
                <a:spcPct val="115000"/>
              </a:lnSpc>
              <a:spcBef>
                <a:spcPts val="0"/>
              </a:spcBef>
              <a:spcAft>
                <a:spcPts val="0"/>
              </a:spcAft>
              <a:buSzPts val="2000"/>
              <a:buFont typeface="Helvetica Neue Light"/>
              <a:buChar char="●"/>
            </a:pPr>
            <a:r>
              <a:rPr lang="en-GB" sz="2000" dirty="0">
                <a:solidFill>
                  <a:schemeClr val="bg1"/>
                </a:solidFill>
                <a:latin typeface="Helvetica Neue Light"/>
                <a:ea typeface="Helvetica Neue Light"/>
                <a:cs typeface="Helvetica Neue Light"/>
                <a:sym typeface="Helvetica Neue Light"/>
              </a:rPr>
              <a:t>Un motor de </a:t>
            </a:r>
            <a:r>
              <a:rPr lang="en-GB" sz="2000" dirty="0" err="1">
                <a:solidFill>
                  <a:schemeClr val="bg1"/>
                </a:solidFill>
                <a:latin typeface="Helvetica Neue Light"/>
                <a:ea typeface="Helvetica Neue Light"/>
                <a:cs typeface="Helvetica Neue Light"/>
                <a:sym typeface="Helvetica Neue Light"/>
              </a:rPr>
              <a:t>plantillas</a:t>
            </a:r>
            <a:r>
              <a:rPr lang="en-GB" sz="2000" dirty="0">
                <a:solidFill>
                  <a:schemeClr val="bg1"/>
                </a:solidFill>
                <a:latin typeface="Helvetica Neue Light"/>
                <a:ea typeface="Helvetica Neue Light"/>
                <a:cs typeface="Helvetica Neue Light"/>
                <a:sym typeface="Helvetica Neue Light"/>
              </a:rPr>
              <a:t> </a:t>
            </a:r>
            <a:r>
              <a:rPr lang="en-GB" sz="2000" b="1" dirty="0">
                <a:solidFill>
                  <a:schemeClr val="bg1"/>
                </a:solidFill>
                <a:latin typeface="Helvetica Neue"/>
                <a:ea typeface="Helvetica Neue"/>
                <a:cs typeface="Helvetica Neue"/>
                <a:sym typeface="Helvetica Neue"/>
              </a:rPr>
              <a:t>lee </a:t>
            </a:r>
            <a:r>
              <a:rPr lang="en-GB" sz="2000" dirty="0">
                <a:solidFill>
                  <a:schemeClr val="bg1"/>
                </a:solidFill>
                <a:latin typeface="Helvetica Neue Light"/>
                <a:ea typeface="Helvetica Neue Light"/>
                <a:cs typeface="Helvetica Neue Light"/>
                <a:sym typeface="Helvetica Neue Light"/>
              </a:rPr>
              <a:t>un </a:t>
            </a:r>
            <a:r>
              <a:rPr lang="en-GB" sz="2000" b="1" dirty="0" err="1">
                <a:solidFill>
                  <a:schemeClr val="bg1"/>
                </a:solidFill>
                <a:latin typeface="Helvetica Neue"/>
                <a:ea typeface="Helvetica Neue"/>
                <a:cs typeface="Helvetica Neue"/>
                <a:sym typeface="Helvetica Neue"/>
              </a:rPr>
              <a:t>archivo</a:t>
            </a:r>
            <a:r>
              <a:rPr lang="en-GB" sz="2000" b="1" dirty="0">
                <a:solidFill>
                  <a:schemeClr val="bg1"/>
                </a:solidFill>
                <a:latin typeface="Helvetica Neue"/>
                <a:ea typeface="Helvetica Neue"/>
                <a:cs typeface="Helvetica Neue"/>
                <a:sym typeface="Helvetica Neue"/>
              </a:rPr>
              <a:t> de </a:t>
            </a:r>
            <a:r>
              <a:rPr lang="en-GB" sz="2000" b="1" dirty="0" err="1">
                <a:solidFill>
                  <a:schemeClr val="bg1"/>
                </a:solidFill>
                <a:latin typeface="Helvetica Neue"/>
                <a:ea typeface="Helvetica Neue"/>
                <a:cs typeface="Helvetica Neue"/>
                <a:sym typeface="Helvetica Neue"/>
              </a:rPr>
              <a:t>texto</a:t>
            </a:r>
            <a:r>
              <a:rPr lang="en-GB" sz="2000" b="1" dirty="0">
                <a:solidFill>
                  <a:schemeClr val="bg1"/>
                </a:solidFill>
                <a:latin typeface="Helvetica Neue"/>
                <a:ea typeface="Helvetica Neue"/>
                <a:cs typeface="Helvetica Neue"/>
                <a:sym typeface="Helvetica Neue"/>
              </a:rPr>
              <a:t> </a:t>
            </a:r>
            <a:r>
              <a:rPr lang="en-GB" sz="2000" dirty="0">
                <a:solidFill>
                  <a:schemeClr val="bg1"/>
                </a:solidFill>
                <a:latin typeface="Helvetica Neue Light"/>
                <a:ea typeface="Helvetica Neue Light"/>
                <a:cs typeface="Helvetica Neue Light"/>
                <a:sym typeface="Helvetica Neue Light"/>
              </a:rPr>
              <a:t>(</a:t>
            </a:r>
            <a:r>
              <a:rPr lang="en-GB" sz="2000" dirty="0" err="1">
                <a:solidFill>
                  <a:schemeClr val="bg1"/>
                </a:solidFill>
                <a:latin typeface="Helvetica Neue Light"/>
                <a:ea typeface="Helvetica Neue Light"/>
                <a:cs typeface="Helvetica Neue Light"/>
                <a:sym typeface="Helvetica Neue Light"/>
              </a:rPr>
              <a:t>plantilla</a:t>
            </a:r>
            <a:r>
              <a:rPr lang="en-GB" sz="2000" dirty="0">
                <a:solidFill>
                  <a:schemeClr val="bg1"/>
                </a:solidFill>
                <a:latin typeface="Helvetica Neue Light"/>
                <a:ea typeface="Helvetica Neue Light"/>
                <a:cs typeface="Helvetica Neue Light"/>
                <a:sym typeface="Helvetica Neue Light"/>
              </a:rPr>
              <a:t>) que </a:t>
            </a:r>
            <a:r>
              <a:rPr lang="en-GB" sz="2000" dirty="0" err="1">
                <a:solidFill>
                  <a:schemeClr val="bg1"/>
                </a:solidFill>
                <a:latin typeface="Helvetica Neue Light"/>
                <a:ea typeface="Helvetica Neue Light"/>
                <a:cs typeface="Helvetica Neue Light"/>
                <a:sym typeface="Helvetica Neue Light"/>
              </a:rPr>
              <a:t>contiene</a:t>
            </a:r>
            <a:r>
              <a:rPr lang="en-GB" sz="2000" dirty="0">
                <a:solidFill>
                  <a:schemeClr val="bg1"/>
                </a:solidFill>
                <a:latin typeface="Helvetica Neue Light"/>
                <a:ea typeface="Helvetica Neue Light"/>
                <a:cs typeface="Helvetica Neue Light"/>
                <a:sym typeface="Helvetica Neue Light"/>
              </a:rPr>
              <a:t> la </a:t>
            </a:r>
            <a:r>
              <a:rPr lang="en-GB" sz="2000" dirty="0" err="1">
                <a:solidFill>
                  <a:schemeClr val="bg1"/>
                </a:solidFill>
                <a:latin typeface="Helvetica Neue Light"/>
                <a:ea typeface="Helvetica Neue Light"/>
                <a:cs typeface="Helvetica Neue Light"/>
                <a:sym typeface="Helvetica Neue Light"/>
              </a:rPr>
              <a:t>presentación</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ya</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preparada</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en</a:t>
            </a:r>
            <a:r>
              <a:rPr lang="en-GB" sz="2000" dirty="0">
                <a:solidFill>
                  <a:schemeClr val="bg1"/>
                </a:solidFill>
                <a:latin typeface="Helvetica Neue Light"/>
                <a:ea typeface="Helvetica Neue Light"/>
                <a:cs typeface="Helvetica Neue Light"/>
                <a:sym typeface="Helvetica Neue Light"/>
              </a:rPr>
              <a:t> un </a:t>
            </a:r>
            <a:r>
              <a:rPr lang="en-GB" sz="2000" b="1" dirty="0" err="1">
                <a:solidFill>
                  <a:schemeClr val="bg1"/>
                </a:solidFill>
                <a:latin typeface="Helvetica Neue"/>
                <a:ea typeface="Helvetica Neue"/>
                <a:cs typeface="Helvetica Neue"/>
                <a:sym typeface="Helvetica Neue"/>
              </a:rPr>
              <a:t>lenguaje</a:t>
            </a:r>
            <a:r>
              <a:rPr lang="en-GB" sz="2000" b="1" dirty="0">
                <a:solidFill>
                  <a:schemeClr val="bg1"/>
                </a:solidFill>
                <a:latin typeface="Helvetica Neue"/>
                <a:ea typeface="Helvetica Neue"/>
                <a:cs typeface="Helvetica Neue"/>
                <a:sym typeface="Helvetica Neue"/>
              </a:rPr>
              <a:t> Pseudo HTML </a:t>
            </a:r>
            <a:r>
              <a:rPr lang="en-GB" sz="2000" dirty="0">
                <a:solidFill>
                  <a:schemeClr val="bg1"/>
                </a:solidFill>
                <a:latin typeface="Helvetica Neue Light"/>
                <a:ea typeface="Helvetica Neue Light"/>
                <a:cs typeface="Helvetica Neue Light"/>
                <a:sym typeface="Helvetica Neue Light"/>
              </a:rPr>
              <a:t>e </a:t>
            </a:r>
            <a:r>
              <a:rPr lang="en-GB" sz="2000" b="1" dirty="0" err="1">
                <a:solidFill>
                  <a:schemeClr val="bg1"/>
                </a:solidFill>
                <a:latin typeface="Helvetica Neue"/>
                <a:ea typeface="Helvetica Neue"/>
                <a:cs typeface="Helvetica Neue"/>
                <a:sym typeface="Helvetica Neue"/>
              </a:rPr>
              <a:t>inserta</a:t>
            </a:r>
            <a:r>
              <a:rPr lang="en-GB" sz="2000" b="1" dirty="0">
                <a:solidFill>
                  <a:schemeClr val="bg1"/>
                </a:solidFill>
                <a:latin typeface="Helvetica Neue"/>
                <a:ea typeface="Helvetica Neue"/>
                <a:cs typeface="Helvetica Neue"/>
                <a:sym typeface="Helvetica Neue"/>
              </a:rPr>
              <a:t> </a:t>
            </a:r>
            <a:r>
              <a:rPr lang="en-GB" sz="2000" dirty="0" err="1">
                <a:solidFill>
                  <a:schemeClr val="bg1"/>
                </a:solidFill>
                <a:latin typeface="Helvetica Neue Light"/>
                <a:ea typeface="Helvetica Neue Light"/>
                <a:cs typeface="Helvetica Neue Light"/>
                <a:sym typeface="Helvetica Neue Light"/>
              </a:rPr>
              <a:t>en</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él</a:t>
            </a:r>
            <a:r>
              <a:rPr lang="en-GB" sz="2000" dirty="0">
                <a:solidFill>
                  <a:schemeClr val="bg1"/>
                </a:solidFill>
                <a:latin typeface="Helvetica Neue Light"/>
                <a:ea typeface="Helvetica Neue Light"/>
                <a:cs typeface="Helvetica Neue Light"/>
                <a:sym typeface="Helvetica Neue Light"/>
              </a:rPr>
              <a:t> la </a:t>
            </a:r>
            <a:r>
              <a:rPr lang="en-GB" sz="2000" b="1" dirty="0" err="1">
                <a:solidFill>
                  <a:schemeClr val="bg1"/>
                </a:solidFill>
                <a:latin typeface="Helvetica Neue"/>
                <a:ea typeface="Helvetica Neue"/>
                <a:cs typeface="Helvetica Neue"/>
                <a:sym typeface="Helvetica Neue"/>
              </a:rPr>
              <a:t>información</a:t>
            </a:r>
            <a:r>
              <a:rPr lang="en-GB" sz="2000" b="1" dirty="0">
                <a:solidFill>
                  <a:schemeClr val="bg1"/>
                </a:solidFill>
                <a:latin typeface="Helvetica Neue"/>
                <a:ea typeface="Helvetica Neue"/>
                <a:cs typeface="Helvetica Neue"/>
                <a:sym typeface="Helvetica Neue"/>
              </a:rPr>
              <a:t> </a:t>
            </a:r>
            <a:r>
              <a:rPr lang="en-GB" sz="2000" b="1" dirty="0" err="1">
                <a:solidFill>
                  <a:schemeClr val="bg1"/>
                </a:solidFill>
                <a:latin typeface="Helvetica Neue"/>
                <a:ea typeface="Helvetica Neue"/>
                <a:cs typeface="Helvetica Neue"/>
                <a:sym typeface="Helvetica Neue"/>
              </a:rPr>
              <a:t>dinámica</a:t>
            </a:r>
            <a:r>
              <a:rPr lang="en-GB" sz="2000" b="1" dirty="0">
                <a:solidFill>
                  <a:schemeClr val="bg1"/>
                </a:solidFill>
                <a:latin typeface="Helvetica Neue"/>
                <a:ea typeface="Helvetica Neue"/>
                <a:cs typeface="Helvetica Neue"/>
                <a:sym typeface="Helvetica Neue"/>
              </a:rPr>
              <a:t> </a:t>
            </a:r>
            <a:r>
              <a:rPr lang="en-GB" sz="2000" dirty="0">
                <a:solidFill>
                  <a:schemeClr val="bg1"/>
                </a:solidFill>
                <a:latin typeface="Helvetica Neue Light"/>
                <a:ea typeface="Helvetica Neue Light"/>
                <a:cs typeface="Helvetica Neue Light"/>
                <a:sym typeface="Helvetica Neue Light"/>
              </a:rPr>
              <a:t>que le </a:t>
            </a:r>
            <a:r>
              <a:rPr lang="en-GB" sz="2000" dirty="0" err="1">
                <a:solidFill>
                  <a:schemeClr val="bg1"/>
                </a:solidFill>
                <a:latin typeface="Helvetica Neue Light"/>
                <a:ea typeface="Helvetica Neue Light"/>
                <a:cs typeface="Helvetica Neue Light"/>
                <a:sym typeface="Helvetica Neue Light"/>
              </a:rPr>
              <a:t>ordena</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el</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controlador</a:t>
            </a:r>
            <a:r>
              <a:rPr lang="en-GB" sz="2000" dirty="0">
                <a:solidFill>
                  <a:schemeClr val="bg1"/>
                </a:solidFill>
                <a:latin typeface="Helvetica Neue Light"/>
                <a:ea typeface="Helvetica Neue Light"/>
                <a:cs typeface="Helvetica Neue Light"/>
                <a:sym typeface="Helvetica Neue Light"/>
              </a:rPr>
              <a:t>" (la C de </a:t>
            </a:r>
            <a:r>
              <a:rPr lang="en-GB" sz="2000" dirty="0" err="1">
                <a:solidFill>
                  <a:schemeClr val="bg1"/>
                </a:solidFill>
                <a:latin typeface="Helvetica Neue Light"/>
                <a:ea typeface="Helvetica Neue Light"/>
                <a:cs typeface="Helvetica Neue Light"/>
                <a:sym typeface="Helvetica Neue Light"/>
              </a:rPr>
              <a:t>MVC</a:t>
            </a:r>
            <a:r>
              <a:rPr lang="en-GB" sz="2000" dirty="0">
                <a:solidFill>
                  <a:schemeClr val="bg1"/>
                </a:solidFill>
                <a:latin typeface="Helvetica Neue Light"/>
                <a:ea typeface="Helvetica Neue Light"/>
                <a:cs typeface="Helvetica Neue Light"/>
                <a:sym typeface="Helvetica Neue Light"/>
              </a:rPr>
              <a:t>) que </a:t>
            </a:r>
            <a:r>
              <a:rPr lang="en-GB" sz="2000" dirty="0" err="1">
                <a:solidFill>
                  <a:schemeClr val="bg1"/>
                </a:solidFill>
                <a:latin typeface="Helvetica Neue Light"/>
                <a:ea typeface="Helvetica Neue Light"/>
                <a:cs typeface="Helvetica Neue Light"/>
                <a:sym typeface="Helvetica Neue Light"/>
              </a:rPr>
              <a:t>representa</a:t>
            </a:r>
            <a:r>
              <a:rPr lang="en-GB" sz="2000" dirty="0">
                <a:solidFill>
                  <a:schemeClr val="bg1"/>
                </a:solidFill>
                <a:latin typeface="Helvetica Neue Light"/>
                <a:ea typeface="Helvetica Neue Light"/>
                <a:cs typeface="Helvetica Neue Light"/>
                <a:sym typeface="Helvetica Neue Light"/>
              </a:rPr>
              <a:t> la </a:t>
            </a:r>
            <a:r>
              <a:rPr lang="en-GB" sz="2000" dirty="0" err="1">
                <a:solidFill>
                  <a:schemeClr val="bg1"/>
                </a:solidFill>
                <a:latin typeface="Helvetica Neue Light"/>
                <a:ea typeface="Helvetica Neue Light"/>
                <a:cs typeface="Helvetica Neue Light"/>
                <a:sym typeface="Helvetica Neue Light"/>
              </a:rPr>
              <a:t>parte</a:t>
            </a:r>
            <a:r>
              <a:rPr lang="en-GB" sz="2000" dirty="0">
                <a:solidFill>
                  <a:schemeClr val="bg1"/>
                </a:solidFill>
                <a:latin typeface="Helvetica Neue Light"/>
                <a:ea typeface="Helvetica Neue Light"/>
                <a:cs typeface="Helvetica Neue Light"/>
                <a:sym typeface="Helvetica Neue Light"/>
              </a:rPr>
              <a:t> que </a:t>
            </a:r>
            <a:r>
              <a:rPr lang="en-GB" sz="2000" b="1" dirty="0" err="1">
                <a:solidFill>
                  <a:schemeClr val="bg1"/>
                </a:solidFill>
                <a:latin typeface="Helvetica Neue"/>
                <a:ea typeface="Helvetica Neue"/>
                <a:cs typeface="Helvetica Neue"/>
                <a:sym typeface="Helvetica Neue"/>
              </a:rPr>
              <a:t>une</a:t>
            </a:r>
            <a:r>
              <a:rPr lang="en-GB" sz="2000" b="1" dirty="0">
                <a:solidFill>
                  <a:schemeClr val="bg1"/>
                </a:solidFill>
                <a:latin typeface="Helvetica Neue"/>
                <a:ea typeface="Helvetica Neue"/>
                <a:cs typeface="Helvetica Neue"/>
                <a:sym typeface="Helvetica Neue"/>
              </a:rPr>
              <a:t> la vista con la </a:t>
            </a:r>
            <a:r>
              <a:rPr lang="en-GB" sz="2000" b="1" dirty="0" err="1">
                <a:solidFill>
                  <a:schemeClr val="bg1"/>
                </a:solidFill>
                <a:latin typeface="Helvetica Neue"/>
                <a:ea typeface="Helvetica Neue"/>
                <a:cs typeface="Helvetica Neue"/>
                <a:sym typeface="Helvetica Neue"/>
              </a:rPr>
              <a:t>información</a:t>
            </a:r>
            <a:r>
              <a:rPr lang="en-GB" sz="2000" dirty="0">
                <a:solidFill>
                  <a:schemeClr val="bg1"/>
                </a:solidFill>
                <a:latin typeface="Helvetica Neue Light"/>
                <a:ea typeface="Helvetica Neue Light"/>
                <a:cs typeface="Helvetica Neue Light"/>
                <a:sym typeface="Helvetica Neue Light"/>
              </a:rPr>
              <a:t>.</a:t>
            </a:r>
            <a:endParaRPr sz="2000" dirty="0">
              <a:solidFill>
                <a:schemeClr val="bg1"/>
              </a:solidFill>
              <a:latin typeface="Helvetica Neue Light"/>
              <a:ea typeface="Helvetica Neue Light"/>
              <a:cs typeface="Helvetica Neue Light"/>
              <a:sym typeface="Helvetica Neue Light"/>
            </a:endParaRPr>
          </a:p>
          <a:p>
            <a:pPr marL="457200" lvl="0" indent="-355600" algn="l" rtl="0">
              <a:lnSpc>
                <a:spcPct val="115000"/>
              </a:lnSpc>
              <a:spcBef>
                <a:spcPts val="0"/>
              </a:spcBef>
              <a:spcAft>
                <a:spcPts val="0"/>
              </a:spcAft>
              <a:buSzPts val="2000"/>
              <a:buFont typeface="Helvetica Neue Light"/>
              <a:buChar char="●"/>
            </a:pPr>
            <a:r>
              <a:rPr lang="en-GB" sz="2000" dirty="0">
                <a:solidFill>
                  <a:schemeClr val="bg1"/>
                </a:solidFill>
                <a:latin typeface="Helvetica Neue Light"/>
                <a:ea typeface="Helvetica Neue Light"/>
                <a:cs typeface="Helvetica Neue Light"/>
                <a:sym typeface="Helvetica Neue Light"/>
              </a:rPr>
              <a:t>La </a:t>
            </a:r>
            <a:r>
              <a:rPr lang="en-GB" sz="2000" dirty="0" err="1">
                <a:solidFill>
                  <a:schemeClr val="bg1"/>
                </a:solidFill>
                <a:latin typeface="Helvetica Neue Light"/>
                <a:ea typeface="Helvetica Neue Light"/>
                <a:cs typeface="Helvetica Neue Light"/>
                <a:sym typeface="Helvetica Neue Light"/>
              </a:rPr>
              <a:t>sintaxis</a:t>
            </a:r>
            <a:r>
              <a:rPr lang="en-GB" sz="2000" dirty="0">
                <a:solidFill>
                  <a:schemeClr val="bg1"/>
                </a:solidFill>
                <a:latin typeface="Helvetica Neue Light"/>
                <a:ea typeface="Helvetica Neue Light"/>
                <a:cs typeface="Helvetica Neue Light"/>
                <a:sym typeface="Helvetica Neue Light"/>
              </a:rPr>
              <a:t> a </a:t>
            </a:r>
            <a:r>
              <a:rPr lang="en-GB" sz="2000" dirty="0" err="1">
                <a:solidFill>
                  <a:schemeClr val="bg1"/>
                </a:solidFill>
                <a:latin typeface="Helvetica Neue Light"/>
                <a:ea typeface="Helvetica Neue Light"/>
                <a:cs typeface="Helvetica Neue Light"/>
                <a:sym typeface="Helvetica Neue Light"/>
              </a:rPr>
              <a:t>utilizar</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depende</a:t>
            </a:r>
            <a:r>
              <a:rPr lang="en-GB" sz="2000" dirty="0">
                <a:solidFill>
                  <a:schemeClr val="bg1"/>
                </a:solidFill>
                <a:latin typeface="Helvetica Neue Light"/>
                <a:ea typeface="Helvetica Neue Light"/>
                <a:cs typeface="Helvetica Neue Light"/>
                <a:sym typeface="Helvetica Neue Light"/>
              </a:rPr>
              <a:t> del motor de </a:t>
            </a:r>
            <a:r>
              <a:rPr lang="en-GB" sz="2000" dirty="0" err="1">
                <a:solidFill>
                  <a:schemeClr val="bg1"/>
                </a:solidFill>
                <a:latin typeface="Helvetica Neue Light"/>
                <a:ea typeface="Helvetica Neue Light"/>
                <a:cs typeface="Helvetica Neue Light"/>
                <a:sym typeface="Helvetica Neue Light"/>
              </a:rPr>
              <a:t>plantillas</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utilizado</a:t>
            </a:r>
            <a:r>
              <a:rPr lang="en-GB" sz="2000" dirty="0">
                <a:solidFill>
                  <a:schemeClr val="bg1"/>
                </a:solidFill>
                <a:latin typeface="Helvetica Neue Light"/>
                <a:ea typeface="Helvetica Neue Light"/>
                <a:cs typeface="Helvetica Neue Light"/>
                <a:sym typeface="Helvetica Neue Light"/>
              </a:rPr>
              <a:t>.</a:t>
            </a:r>
            <a:endParaRPr sz="2000" dirty="0">
              <a:solidFill>
                <a:schemeClr val="bg1"/>
              </a:solidFill>
              <a:latin typeface="Helvetica Neue Light"/>
              <a:ea typeface="Helvetica Neue Light"/>
              <a:cs typeface="Helvetica Neue Light"/>
              <a:sym typeface="Helvetica Neue Light"/>
            </a:endParaRPr>
          </a:p>
          <a:p>
            <a:pPr marL="457200" lvl="0" indent="-355600" algn="l" rtl="0">
              <a:lnSpc>
                <a:spcPct val="115000"/>
              </a:lnSpc>
              <a:spcBef>
                <a:spcPts val="0"/>
              </a:spcBef>
              <a:spcAft>
                <a:spcPts val="0"/>
              </a:spcAft>
              <a:buClr>
                <a:schemeClr val="dk1"/>
              </a:buClr>
              <a:buSzPts val="2000"/>
              <a:buFont typeface="Helvetica Neue Light"/>
              <a:buChar char="●"/>
            </a:pPr>
            <a:r>
              <a:rPr lang="en-GB" sz="2000" dirty="0">
                <a:solidFill>
                  <a:schemeClr val="bg1"/>
                </a:solidFill>
                <a:latin typeface="Helvetica Neue Light"/>
                <a:ea typeface="Helvetica Neue Light"/>
                <a:cs typeface="Helvetica Neue Light"/>
                <a:sym typeface="Helvetica Neue Light"/>
              </a:rPr>
              <a:t>Los </a:t>
            </a:r>
            <a:r>
              <a:rPr lang="en-GB" sz="2000" dirty="0" err="1">
                <a:solidFill>
                  <a:schemeClr val="bg1"/>
                </a:solidFill>
                <a:latin typeface="Helvetica Neue Light"/>
                <a:ea typeface="Helvetica Neue Light"/>
                <a:cs typeface="Helvetica Neue Light"/>
                <a:sym typeface="Helvetica Neue Light"/>
              </a:rPr>
              <a:t>motores</a:t>
            </a:r>
            <a:r>
              <a:rPr lang="en-GB" sz="2000" dirty="0">
                <a:solidFill>
                  <a:schemeClr val="bg1"/>
                </a:solidFill>
                <a:latin typeface="Helvetica Neue Light"/>
                <a:ea typeface="Helvetica Neue Light"/>
                <a:cs typeface="Helvetica Neue Light"/>
                <a:sym typeface="Helvetica Neue Light"/>
              </a:rPr>
              <a:t> de </a:t>
            </a:r>
            <a:r>
              <a:rPr lang="en-GB" sz="2000" dirty="0" err="1">
                <a:solidFill>
                  <a:schemeClr val="bg1"/>
                </a:solidFill>
                <a:latin typeface="Helvetica Neue Light"/>
                <a:ea typeface="Helvetica Neue Light"/>
                <a:cs typeface="Helvetica Neue Light"/>
                <a:sym typeface="Helvetica Neue Light"/>
              </a:rPr>
              <a:t>plantillas</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suelen</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tener</a:t>
            </a:r>
            <a:r>
              <a:rPr lang="en-GB" sz="2000" dirty="0">
                <a:solidFill>
                  <a:schemeClr val="bg1"/>
                </a:solidFill>
                <a:latin typeface="Helvetica Neue Light"/>
                <a:ea typeface="Helvetica Neue Light"/>
                <a:cs typeface="Helvetica Neue Light"/>
                <a:sym typeface="Helvetica Neue Light"/>
              </a:rPr>
              <a:t> un </a:t>
            </a:r>
            <a:r>
              <a:rPr lang="en-GB" sz="2000" dirty="0" err="1">
                <a:solidFill>
                  <a:schemeClr val="bg1"/>
                </a:solidFill>
                <a:latin typeface="Helvetica Neue Light"/>
                <a:ea typeface="Helvetica Neue Light"/>
                <a:cs typeface="Helvetica Neue Light"/>
                <a:sym typeface="Helvetica Neue Light"/>
              </a:rPr>
              <a:t>pequeño</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lenguaje</a:t>
            </a:r>
            <a:r>
              <a:rPr lang="en-GB" sz="2000" dirty="0">
                <a:solidFill>
                  <a:schemeClr val="bg1"/>
                </a:solidFill>
                <a:latin typeface="Helvetica Neue Light"/>
                <a:ea typeface="Helvetica Neue Light"/>
                <a:cs typeface="Helvetica Neue Light"/>
                <a:sym typeface="Helvetica Neue Light"/>
              </a:rPr>
              <a:t> de script que </a:t>
            </a:r>
            <a:r>
              <a:rPr lang="en-GB" sz="2000" dirty="0" err="1">
                <a:solidFill>
                  <a:schemeClr val="bg1"/>
                </a:solidFill>
                <a:latin typeface="Helvetica Neue Light"/>
                <a:ea typeface="Helvetica Neue Light"/>
                <a:cs typeface="Helvetica Neue Light"/>
                <a:sym typeface="Helvetica Neue Light"/>
              </a:rPr>
              <a:t>permite</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generar</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código</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dinámico</a:t>
            </a:r>
            <a:r>
              <a:rPr lang="en-GB" sz="2000" dirty="0">
                <a:solidFill>
                  <a:schemeClr val="bg1"/>
                </a:solidFill>
                <a:latin typeface="Helvetica Neue Light"/>
                <a:ea typeface="Helvetica Neue Light"/>
                <a:cs typeface="Helvetica Neue Light"/>
                <a:sym typeface="Helvetica Neue Light"/>
              </a:rPr>
              <a:t>.</a:t>
            </a:r>
            <a:endParaRPr sz="2000" dirty="0">
              <a:solidFill>
                <a:schemeClr val="bg1"/>
              </a:solidFill>
              <a:latin typeface="Helvetica Neue Light"/>
              <a:ea typeface="Helvetica Neue Light"/>
              <a:cs typeface="Helvetica Neue Light"/>
              <a:sym typeface="Helvetica Neue Light"/>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0"/>
          <p:cNvSpPr txBox="1"/>
          <p:nvPr/>
        </p:nvSpPr>
        <p:spPr>
          <a:xfrm>
            <a:off x="498975" y="317650"/>
            <a:ext cx="6631250" cy="7656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GB" sz="3600" i="1" dirty="0" err="1">
                <a:solidFill>
                  <a:schemeClr val="bg1"/>
                </a:solidFill>
                <a:latin typeface="Anton"/>
                <a:ea typeface="Anton"/>
                <a:cs typeface="Anton"/>
                <a:sym typeface="Anton"/>
              </a:rPr>
              <a:t>Esquemas</a:t>
            </a:r>
            <a:endParaRPr sz="3600" i="1" dirty="0">
              <a:solidFill>
                <a:schemeClr val="bg1"/>
              </a:solidFill>
              <a:latin typeface="Anton"/>
              <a:ea typeface="Anton"/>
              <a:cs typeface="Anton"/>
              <a:sym typeface="Anton"/>
            </a:endParaRPr>
          </a:p>
        </p:txBody>
      </p:sp>
      <p:pic>
        <p:nvPicPr>
          <p:cNvPr id="136" name="Google Shape;136;p20"/>
          <p:cNvPicPr preferRelativeResize="0"/>
          <p:nvPr/>
        </p:nvPicPr>
        <p:blipFill>
          <a:blip r:embed="rId3">
            <a:alphaModFix/>
          </a:blip>
          <a:stretch>
            <a:fillRect/>
          </a:stretch>
        </p:blipFill>
        <p:spPr>
          <a:xfrm>
            <a:off x="1926025" y="3344450"/>
            <a:ext cx="3944950" cy="1553725"/>
          </a:xfrm>
          <a:prstGeom prst="rect">
            <a:avLst/>
          </a:prstGeom>
          <a:noFill/>
          <a:ln>
            <a:noFill/>
          </a:ln>
        </p:spPr>
      </p:pic>
      <p:pic>
        <p:nvPicPr>
          <p:cNvPr id="137" name="Google Shape;137;p20"/>
          <p:cNvPicPr preferRelativeResize="0"/>
          <p:nvPr/>
        </p:nvPicPr>
        <p:blipFill>
          <a:blip r:embed="rId4">
            <a:alphaModFix/>
          </a:blip>
          <a:stretch>
            <a:fillRect/>
          </a:stretch>
        </p:blipFill>
        <p:spPr>
          <a:xfrm>
            <a:off x="5870964" y="1409175"/>
            <a:ext cx="2757806" cy="2924525"/>
          </a:xfrm>
          <a:prstGeom prst="rect">
            <a:avLst/>
          </a:prstGeom>
          <a:noFill/>
          <a:ln>
            <a:noFill/>
          </a:ln>
        </p:spPr>
      </p:pic>
      <p:pic>
        <p:nvPicPr>
          <p:cNvPr id="138" name="Google Shape;138;p20"/>
          <p:cNvPicPr preferRelativeResize="0"/>
          <p:nvPr/>
        </p:nvPicPr>
        <p:blipFill>
          <a:blip r:embed="rId5">
            <a:alphaModFix/>
          </a:blip>
          <a:stretch>
            <a:fillRect/>
          </a:stretch>
        </p:blipFill>
        <p:spPr>
          <a:xfrm>
            <a:off x="988551" y="1153725"/>
            <a:ext cx="4761675" cy="21202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1"/>
          <p:cNvSpPr txBox="1"/>
          <p:nvPr/>
        </p:nvSpPr>
        <p:spPr>
          <a:xfrm>
            <a:off x="900513" y="2094300"/>
            <a:ext cx="7439700" cy="16746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endParaRPr sz="2000">
              <a:solidFill>
                <a:srgbClr val="8215BC"/>
              </a:solidFill>
              <a:latin typeface="Lato"/>
              <a:ea typeface="Lato"/>
              <a:cs typeface="Lato"/>
              <a:sym typeface="Lato"/>
            </a:endParaRPr>
          </a:p>
          <a:p>
            <a:pPr marL="0" lvl="0" indent="0" algn="ctr" rtl="0">
              <a:lnSpc>
                <a:spcPct val="115000"/>
              </a:lnSpc>
              <a:spcBef>
                <a:spcPts val="0"/>
              </a:spcBef>
              <a:spcAft>
                <a:spcPts val="0"/>
              </a:spcAft>
              <a:buNone/>
            </a:pPr>
            <a:endParaRPr>
              <a:solidFill>
                <a:srgbClr val="8215BC"/>
              </a:solidFill>
              <a:latin typeface="Lato Light"/>
              <a:ea typeface="Lato Light"/>
              <a:cs typeface="Lato Light"/>
              <a:sym typeface="Lato Light"/>
            </a:endParaRPr>
          </a:p>
        </p:txBody>
      </p:sp>
      <p:sp>
        <p:nvSpPr>
          <p:cNvPr id="144" name="Google Shape;144;p21"/>
          <p:cNvSpPr txBox="1"/>
          <p:nvPr/>
        </p:nvSpPr>
        <p:spPr>
          <a:xfrm>
            <a:off x="1056300" y="538032"/>
            <a:ext cx="8087700" cy="98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600" dirty="0" err="1">
                <a:solidFill>
                  <a:schemeClr val="bg1"/>
                </a:solidFill>
                <a:latin typeface="Anton"/>
                <a:ea typeface="Anton"/>
                <a:cs typeface="Anton"/>
                <a:sym typeface="Anton"/>
              </a:rPr>
              <a:t>Ventajas</a:t>
            </a:r>
            <a:r>
              <a:rPr lang="en-GB" sz="3600" dirty="0">
                <a:solidFill>
                  <a:schemeClr val="bg1"/>
                </a:solidFill>
                <a:latin typeface="Anton"/>
                <a:ea typeface="Anton"/>
                <a:cs typeface="Anton"/>
                <a:sym typeface="Anton"/>
              </a:rPr>
              <a:t> de </a:t>
            </a:r>
            <a:r>
              <a:rPr lang="en-GB" sz="3600" dirty="0" err="1">
                <a:solidFill>
                  <a:schemeClr val="bg1"/>
                </a:solidFill>
                <a:latin typeface="Anton"/>
                <a:ea typeface="Anton"/>
                <a:cs typeface="Anton"/>
                <a:sym typeface="Anton"/>
              </a:rPr>
              <a:t>utilizar</a:t>
            </a:r>
            <a:r>
              <a:rPr lang="en-GB" sz="3600" dirty="0">
                <a:solidFill>
                  <a:schemeClr val="bg1"/>
                </a:solidFill>
                <a:latin typeface="Anton"/>
                <a:ea typeface="Anton"/>
                <a:cs typeface="Anton"/>
                <a:sym typeface="Anton"/>
              </a:rPr>
              <a:t> un motor de </a:t>
            </a:r>
            <a:r>
              <a:rPr lang="en-GB" sz="3600" dirty="0" err="1">
                <a:solidFill>
                  <a:schemeClr val="bg1"/>
                </a:solidFill>
                <a:latin typeface="Anton"/>
                <a:ea typeface="Anton"/>
                <a:cs typeface="Anton"/>
                <a:sym typeface="Anton"/>
              </a:rPr>
              <a:t>plantillas</a:t>
            </a:r>
            <a:endParaRPr sz="3600" dirty="0">
              <a:solidFill>
                <a:schemeClr val="bg1"/>
              </a:solidFill>
              <a:latin typeface="Anton"/>
              <a:ea typeface="Anton"/>
              <a:cs typeface="Anton"/>
              <a:sym typeface="Anton"/>
            </a:endParaRPr>
          </a:p>
        </p:txBody>
      </p:sp>
      <p:sp>
        <p:nvSpPr>
          <p:cNvPr id="145" name="Google Shape;145;p21"/>
          <p:cNvSpPr txBox="1"/>
          <p:nvPr/>
        </p:nvSpPr>
        <p:spPr>
          <a:xfrm>
            <a:off x="544125" y="1196625"/>
            <a:ext cx="8119500" cy="3750000"/>
          </a:xfrm>
          <a:prstGeom prst="rect">
            <a:avLst/>
          </a:prstGeom>
          <a:noFill/>
          <a:ln>
            <a:noFill/>
          </a:ln>
        </p:spPr>
        <p:txBody>
          <a:bodyPr spcFirstLastPara="1" wrap="square" lIns="91425" tIns="91425" rIns="91425" bIns="91425" anchor="ctr" anchorCtr="0">
            <a:noAutofit/>
          </a:bodyPr>
          <a:lstStyle/>
          <a:p>
            <a:pPr marL="457200" lvl="0" indent="-355600" algn="l" rtl="0">
              <a:lnSpc>
                <a:spcPct val="115000"/>
              </a:lnSpc>
              <a:spcBef>
                <a:spcPts val="0"/>
              </a:spcBef>
              <a:spcAft>
                <a:spcPts val="0"/>
              </a:spcAft>
              <a:buSzPts val="2000"/>
              <a:buFont typeface="Helvetica Neue Light"/>
              <a:buChar char="●"/>
            </a:pPr>
            <a:r>
              <a:rPr lang="en-GB" sz="2000" dirty="0">
                <a:solidFill>
                  <a:schemeClr val="bg1"/>
                </a:solidFill>
                <a:latin typeface="Helvetica Neue Light"/>
                <a:ea typeface="Helvetica Neue Light"/>
                <a:cs typeface="Helvetica Neue Light"/>
                <a:sym typeface="Helvetica Neue Light"/>
              </a:rPr>
              <a:t>El </a:t>
            </a:r>
            <a:r>
              <a:rPr lang="en-GB" sz="2000" b="1" dirty="0" err="1">
                <a:solidFill>
                  <a:schemeClr val="bg1"/>
                </a:solidFill>
                <a:latin typeface="Helvetica Neue"/>
                <a:ea typeface="Helvetica Neue"/>
                <a:cs typeface="Helvetica Neue"/>
                <a:sym typeface="Helvetica Neue"/>
              </a:rPr>
              <a:t>código</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resultante</a:t>
            </a:r>
            <a:r>
              <a:rPr lang="en-GB" sz="2000" dirty="0">
                <a:solidFill>
                  <a:schemeClr val="bg1"/>
                </a:solidFill>
                <a:latin typeface="Helvetica Neue Light"/>
                <a:ea typeface="Helvetica Neue Light"/>
                <a:cs typeface="Helvetica Neue Light"/>
                <a:sym typeface="Helvetica Neue Light"/>
              </a:rPr>
              <a:t> es </a:t>
            </a:r>
            <a:r>
              <a:rPr lang="en-GB" sz="2000" b="1" dirty="0" err="1">
                <a:solidFill>
                  <a:schemeClr val="bg1"/>
                </a:solidFill>
                <a:latin typeface="Helvetica Neue"/>
                <a:ea typeface="Helvetica Neue"/>
                <a:cs typeface="Helvetica Neue"/>
                <a:sym typeface="Helvetica Neue"/>
              </a:rPr>
              <a:t>más</a:t>
            </a:r>
            <a:r>
              <a:rPr lang="en-GB" sz="2000" b="1" dirty="0">
                <a:solidFill>
                  <a:schemeClr val="bg1"/>
                </a:solidFill>
                <a:latin typeface="Helvetica Neue"/>
                <a:ea typeface="Helvetica Neue"/>
                <a:cs typeface="Helvetica Neue"/>
                <a:sym typeface="Helvetica Neue"/>
              </a:rPr>
              <a:t> </a:t>
            </a:r>
            <a:r>
              <a:rPr lang="en-GB" sz="2000" b="1" dirty="0" err="1">
                <a:solidFill>
                  <a:schemeClr val="bg1"/>
                </a:solidFill>
                <a:latin typeface="Helvetica Neue"/>
                <a:ea typeface="Helvetica Neue"/>
                <a:cs typeface="Helvetica Neue"/>
                <a:sym typeface="Helvetica Neue"/>
              </a:rPr>
              <a:t>organizado</a:t>
            </a:r>
            <a:r>
              <a:rPr lang="en-GB" sz="2000" dirty="0">
                <a:solidFill>
                  <a:schemeClr val="bg1"/>
                </a:solidFill>
                <a:latin typeface="Helvetica Neue Light"/>
                <a:ea typeface="Helvetica Neue Light"/>
                <a:cs typeface="Helvetica Neue Light"/>
                <a:sym typeface="Helvetica Neue Light"/>
              </a:rPr>
              <a:t>, y </a:t>
            </a:r>
            <a:r>
              <a:rPr lang="en-GB" sz="2000" dirty="0" err="1">
                <a:solidFill>
                  <a:schemeClr val="bg1"/>
                </a:solidFill>
                <a:latin typeface="Helvetica Neue Light"/>
                <a:ea typeface="Helvetica Neue Light"/>
                <a:cs typeface="Helvetica Neue Light"/>
                <a:sym typeface="Helvetica Neue Light"/>
              </a:rPr>
              <a:t>tenemos</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garantía</a:t>
            </a:r>
            <a:r>
              <a:rPr lang="en-GB" sz="2000" dirty="0">
                <a:solidFill>
                  <a:schemeClr val="bg1"/>
                </a:solidFill>
                <a:latin typeface="Helvetica Neue Light"/>
                <a:ea typeface="Helvetica Neue Light"/>
                <a:cs typeface="Helvetica Neue Light"/>
                <a:sym typeface="Helvetica Neue Light"/>
              </a:rPr>
              <a:t> de que no </a:t>
            </a:r>
            <a:r>
              <a:rPr lang="en-GB" sz="2000" dirty="0" err="1">
                <a:solidFill>
                  <a:schemeClr val="bg1"/>
                </a:solidFill>
                <a:latin typeface="Helvetica Neue Light"/>
                <a:ea typeface="Helvetica Neue Light"/>
                <a:cs typeface="Helvetica Neue Light"/>
                <a:sym typeface="Helvetica Neue Light"/>
              </a:rPr>
              <a:t>habrá</a:t>
            </a:r>
            <a:r>
              <a:rPr lang="en-GB" sz="2000" dirty="0">
                <a:solidFill>
                  <a:schemeClr val="bg1"/>
                </a:solidFill>
                <a:latin typeface="Helvetica Neue Light"/>
                <a:ea typeface="Helvetica Neue Light"/>
                <a:cs typeface="Helvetica Neue Light"/>
                <a:sym typeface="Helvetica Neue Light"/>
              </a:rPr>
              <a:t> HTML mal </a:t>
            </a:r>
            <a:r>
              <a:rPr lang="en-GB" sz="2000" dirty="0" err="1">
                <a:solidFill>
                  <a:schemeClr val="bg1"/>
                </a:solidFill>
                <a:latin typeface="Helvetica Neue Light"/>
                <a:ea typeface="Helvetica Neue Light"/>
                <a:cs typeface="Helvetica Neue Light"/>
                <a:sym typeface="Helvetica Neue Light"/>
              </a:rPr>
              <a:t>formado</a:t>
            </a:r>
            <a:r>
              <a:rPr lang="en-GB" sz="2000" dirty="0">
                <a:solidFill>
                  <a:schemeClr val="bg1"/>
                </a:solidFill>
                <a:latin typeface="Helvetica Neue Light"/>
                <a:ea typeface="Helvetica Neue Light"/>
                <a:cs typeface="Helvetica Neue Light"/>
                <a:sym typeface="Helvetica Neue Light"/>
              </a:rPr>
              <a:t>.</a:t>
            </a:r>
            <a:endParaRPr sz="2000" dirty="0">
              <a:solidFill>
                <a:schemeClr val="bg1"/>
              </a:solidFill>
              <a:latin typeface="Helvetica Neue Light"/>
              <a:ea typeface="Helvetica Neue Light"/>
              <a:cs typeface="Helvetica Neue Light"/>
              <a:sym typeface="Helvetica Neue Light"/>
            </a:endParaRPr>
          </a:p>
          <a:p>
            <a:pPr marL="457200" lvl="0" indent="-355600" algn="l" rtl="0">
              <a:lnSpc>
                <a:spcPct val="115000"/>
              </a:lnSpc>
              <a:spcBef>
                <a:spcPts val="0"/>
              </a:spcBef>
              <a:spcAft>
                <a:spcPts val="0"/>
              </a:spcAft>
              <a:buSzPts val="2000"/>
              <a:buFont typeface="Helvetica Neue Light"/>
              <a:buChar char="●"/>
            </a:pPr>
            <a:r>
              <a:rPr lang="en-GB" sz="2000" dirty="0">
                <a:solidFill>
                  <a:schemeClr val="bg1"/>
                </a:solidFill>
                <a:latin typeface="Helvetica Neue Light"/>
                <a:ea typeface="Helvetica Neue Light"/>
                <a:cs typeface="Helvetica Neue Light"/>
                <a:sym typeface="Helvetica Neue Light"/>
              </a:rPr>
              <a:t>Podemos </a:t>
            </a:r>
            <a:r>
              <a:rPr lang="en-GB" sz="2000" b="1" dirty="0" err="1">
                <a:solidFill>
                  <a:schemeClr val="bg1"/>
                </a:solidFill>
                <a:latin typeface="Helvetica Neue"/>
                <a:ea typeface="Helvetica Neue"/>
                <a:cs typeface="Helvetica Neue"/>
                <a:sym typeface="Helvetica Neue"/>
              </a:rPr>
              <a:t>separar</a:t>
            </a:r>
            <a:r>
              <a:rPr lang="en-GB" sz="2000" b="1" dirty="0">
                <a:solidFill>
                  <a:schemeClr val="bg1"/>
                </a:solidFill>
                <a:latin typeface="Helvetica Neue"/>
                <a:ea typeface="Helvetica Neue"/>
                <a:cs typeface="Helvetica Neue"/>
                <a:sym typeface="Helvetica Neue"/>
              </a:rPr>
              <a:t> </a:t>
            </a:r>
            <a:r>
              <a:rPr lang="en-GB" sz="2000" b="1" dirty="0" err="1">
                <a:solidFill>
                  <a:schemeClr val="bg1"/>
                </a:solidFill>
                <a:latin typeface="Helvetica Neue"/>
                <a:ea typeface="Helvetica Neue"/>
                <a:cs typeface="Helvetica Neue"/>
                <a:sym typeface="Helvetica Neue"/>
              </a:rPr>
              <a:t>nuestro</a:t>
            </a:r>
            <a:r>
              <a:rPr lang="en-GB" sz="2000" b="1" dirty="0">
                <a:solidFill>
                  <a:schemeClr val="bg1"/>
                </a:solidFill>
                <a:latin typeface="Helvetica Neue"/>
                <a:ea typeface="Helvetica Neue"/>
                <a:cs typeface="Helvetica Neue"/>
                <a:sym typeface="Helvetica Neue"/>
              </a:rPr>
              <a:t> </a:t>
            </a:r>
            <a:r>
              <a:rPr lang="en-GB" sz="2000" b="1" dirty="0" err="1">
                <a:solidFill>
                  <a:schemeClr val="bg1"/>
                </a:solidFill>
                <a:latin typeface="Helvetica Neue"/>
                <a:ea typeface="Helvetica Neue"/>
                <a:cs typeface="Helvetica Neue"/>
                <a:sym typeface="Helvetica Neue"/>
              </a:rPr>
              <a:t>equipo</a:t>
            </a:r>
            <a:r>
              <a:rPr lang="en-GB" sz="2000" b="1" dirty="0">
                <a:solidFill>
                  <a:schemeClr val="bg1"/>
                </a:solidFill>
                <a:latin typeface="Helvetica Neue"/>
                <a:ea typeface="Helvetica Neue"/>
                <a:cs typeface="Helvetica Neue"/>
                <a:sym typeface="Helvetica Neue"/>
              </a:rPr>
              <a:t> </a:t>
            </a:r>
            <a:r>
              <a:rPr lang="en-GB" sz="2000" b="1" dirty="0" err="1">
                <a:solidFill>
                  <a:schemeClr val="bg1"/>
                </a:solidFill>
                <a:latin typeface="Helvetica Neue"/>
                <a:ea typeface="Helvetica Neue"/>
                <a:cs typeface="Helvetica Neue"/>
                <a:sym typeface="Helvetica Neue"/>
              </a:rPr>
              <a:t>en</a:t>
            </a:r>
            <a:r>
              <a:rPr lang="en-GB" sz="2000" b="1" dirty="0">
                <a:solidFill>
                  <a:schemeClr val="bg1"/>
                </a:solidFill>
                <a:latin typeface="Helvetica Neue"/>
                <a:ea typeface="Helvetica Neue"/>
                <a:cs typeface="Helvetica Neue"/>
                <a:sym typeface="Helvetica Neue"/>
              </a:rPr>
              <a:t> dos</a:t>
            </a:r>
            <a:r>
              <a:rPr lang="en-GB" sz="2000" dirty="0">
                <a:solidFill>
                  <a:schemeClr val="bg1"/>
                </a:solidFill>
                <a:latin typeface="Helvetica Neue Light"/>
                <a:ea typeface="Helvetica Neue Light"/>
                <a:cs typeface="Helvetica Neue Light"/>
                <a:sym typeface="Helvetica Neue Light"/>
              </a:rPr>
              <a:t>, al </a:t>
            </a:r>
            <a:r>
              <a:rPr lang="en-GB" sz="2000" dirty="0" err="1">
                <a:solidFill>
                  <a:schemeClr val="bg1"/>
                </a:solidFill>
                <a:latin typeface="Helvetica Neue Light"/>
                <a:ea typeface="Helvetica Neue Light"/>
                <a:cs typeface="Helvetica Neue Light"/>
                <a:sym typeface="Helvetica Neue Light"/>
              </a:rPr>
              <a:t>trabajar</a:t>
            </a:r>
            <a:r>
              <a:rPr lang="en-GB" sz="2000" dirty="0">
                <a:solidFill>
                  <a:schemeClr val="bg1"/>
                </a:solidFill>
                <a:latin typeface="Helvetica Neue Light"/>
                <a:ea typeface="Helvetica Neue Light"/>
                <a:cs typeface="Helvetica Neue Light"/>
                <a:sym typeface="Helvetica Neue Light"/>
              </a:rPr>
              <a:t> interfaces de </a:t>
            </a:r>
            <a:r>
              <a:rPr lang="en-GB" sz="2000" dirty="0" err="1">
                <a:solidFill>
                  <a:schemeClr val="bg1"/>
                </a:solidFill>
                <a:latin typeface="Helvetica Neue Light"/>
                <a:ea typeface="Helvetica Neue Light"/>
                <a:cs typeface="Helvetica Neue Light"/>
                <a:sym typeface="Helvetica Neue Light"/>
              </a:rPr>
              <a:t>usuario</a:t>
            </a:r>
            <a:r>
              <a:rPr lang="en-GB" sz="2000" dirty="0">
                <a:solidFill>
                  <a:schemeClr val="bg1"/>
                </a:solidFill>
                <a:latin typeface="Helvetica Neue Light"/>
                <a:ea typeface="Helvetica Neue Light"/>
                <a:cs typeface="Helvetica Neue Light"/>
                <a:sym typeface="Helvetica Neue Light"/>
              </a:rPr>
              <a:t> sin </a:t>
            </a:r>
            <a:r>
              <a:rPr lang="en-GB" sz="2000" dirty="0" err="1">
                <a:solidFill>
                  <a:schemeClr val="bg1"/>
                </a:solidFill>
                <a:latin typeface="Helvetica Neue Light"/>
                <a:ea typeface="Helvetica Neue Light"/>
                <a:cs typeface="Helvetica Neue Light"/>
                <a:sym typeface="Helvetica Neue Light"/>
              </a:rPr>
              <a:t>necesidad</a:t>
            </a:r>
            <a:r>
              <a:rPr lang="en-GB" sz="2000" dirty="0">
                <a:solidFill>
                  <a:schemeClr val="bg1"/>
                </a:solidFill>
                <a:latin typeface="Helvetica Neue Light"/>
                <a:ea typeface="Helvetica Neue Light"/>
                <a:cs typeface="Helvetica Neue Light"/>
                <a:sym typeface="Helvetica Neue Light"/>
              </a:rPr>
              <a:t> de </a:t>
            </a:r>
            <a:r>
              <a:rPr lang="en-GB" sz="2000" dirty="0" err="1">
                <a:solidFill>
                  <a:schemeClr val="bg1"/>
                </a:solidFill>
                <a:latin typeface="Helvetica Neue Light"/>
                <a:ea typeface="Helvetica Neue Light"/>
                <a:cs typeface="Helvetica Neue Light"/>
                <a:sym typeface="Helvetica Neue Light"/>
              </a:rPr>
              <a:t>desarrollar</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en</a:t>
            </a:r>
            <a:r>
              <a:rPr lang="en-GB" sz="2000" dirty="0">
                <a:solidFill>
                  <a:schemeClr val="bg1"/>
                </a:solidFill>
                <a:latin typeface="Helvetica Neue Light"/>
                <a:ea typeface="Helvetica Neue Light"/>
                <a:cs typeface="Helvetica Neue Light"/>
                <a:sym typeface="Helvetica Neue Light"/>
              </a:rPr>
              <a:t> Back-End.</a:t>
            </a:r>
            <a:endParaRPr sz="2000" dirty="0">
              <a:solidFill>
                <a:schemeClr val="bg1"/>
              </a:solidFill>
              <a:latin typeface="Helvetica Neue Light"/>
              <a:ea typeface="Helvetica Neue Light"/>
              <a:cs typeface="Helvetica Neue Light"/>
              <a:sym typeface="Helvetica Neue Light"/>
            </a:endParaRPr>
          </a:p>
          <a:p>
            <a:pPr marL="457200" lvl="0" indent="-355600" algn="l" rtl="0">
              <a:lnSpc>
                <a:spcPct val="115000"/>
              </a:lnSpc>
              <a:spcBef>
                <a:spcPts val="0"/>
              </a:spcBef>
              <a:spcAft>
                <a:spcPts val="0"/>
              </a:spcAft>
              <a:buSzPts val="2000"/>
              <a:buFont typeface="Helvetica Neue Light"/>
              <a:buChar char="●"/>
            </a:pPr>
            <a:r>
              <a:rPr lang="en-GB" sz="2000" dirty="0">
                <a:solidFill>
                  <a:schemeClr val="bg1"/>
                </a:solidFill>
                <a:latin typeface="Helvetica Neue Light"/>
                <a:ea typeface="Helvetica Neue Light"/>
                <a:cs typeface="Helvetica Neue Light"/>
                <a:sym typeface="Helvetica Neue Light"/>
              </a:rPr>
              <a:t>Los </a:t>
            </a:r>
            <a:r>
              <a:rPr lang="en-GB" sz="2000" dirty="0" err="1">
                <a:solidFill>
                  <a:schemeClr val="bg1"/>
                </a:solidFill>
                <a:latin typeface="Helvetica Neue Light"/>
                <a:ea typeface="Helvetica Neue Light"/>
                <a:cs typeface="Helvetica Neue Light"/>
                <a:sym typeface="Helvetica Neue Light"/>
              </a:rPr>
              <a:t>motores</a:t>
            </a:r>
            <a:r>
              <a:rPr lang="en-GB" sz="2000" dirty="0">
                <a:solidFill>
                  <a:schemeClr val="bg1"/>
                </a:solidFill>
                <a:latin typeface="Helvetica Neue Light"/>
                <a:ea typeface="Helvetica Neue Light"/>
                <a:cs typeface="Helvetica Neue Light"/>
                <a:sym typeface="Helvetica Neue Light"/>
              </a:rPr>
              <a:t> de </a:t>
            </a:r>
            <a:r>
              <a:rPr lang="en-GB" sz="2000" dirty="0" err="1">
                <a:solidFill>
                  <a:schemeClr val="bg1"/>
                </a:solidFill>
                <a:latin typeface="Helvetica Neue Light"/>
                <a:ea typeface="Helvetica Neue Light"/>
                <a:cs typeface="Helvetica Neue Light"/>
                <a:sym typeface="Helvetica Neue Light"/>
              </a:rPr>
              <a:t>plantilla</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nos</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permiten</a:t>
            </a:r>
            <a:r>
              <a:rPr lang="en-GB" sz="2000" dirty="0">
                <a:solidFill>
                  <a:schemeClr val="bg1"/>
                </a:solidFill>
                <a:latin typeface="Helvetica Neue Light"/>
                <a:ea typeface="Helvetica Neue Light"/>
                <a:cs typeface="Helvetica Neue Light"/>
                <a:sym typeface="Helvetica Neue Light"/>
              </a:rPr>
              <a:t> </a:t>
            </a:r>
            <a:r>
              <a:rPr lang="en-GB" sz="2000" b="1" dirty="0" err="1">
                <a:solidFill>
                  <a:schemeClr val="bg1"/>
                </a:solidFill>
                <a:latin typeface="Helvetica Neue"/>
                <a:ea typeface="Helvetica Neue"/>
                <a:cs typeface="Helvetica Neue"/>
                <a:sym typeface="Helvetica Neue"/>
              </a:rPr>
              <a:t>reutilizar</a:t>
            </a:r>
            <a:r>
              <a:rPr lang="en-GB" sz="2000" b="1" dirty="0">
                <a:solidFill>
                  <a:schemeClr val="bg1"/>
                </a:solidFill>
                <a:latin typeface="Helvetica Neue"/>
                <a:ea typeface="Helvetica Neue"/>
                <a:cs typeface="Helvetica Neue"/>
                <a:sym typeface="Helvetica Neue"/>
              </a:rPr>
              <a:t> </a:t>
            </a:r>
            <a:r>
              <a:rPr lang="en-GB" sz="2000" b="1" dirty="0" err="1">
                <a:solidFill>
                  <a:schemeClr val="bg1"/>
                </a:solidFill>
                <a:latin typeface="Helvetica Neue"/>
                <a:ea typeface="Helvetica Neue"/>
                <a:cs typeface="Helvetica Neue"/>
                <a:sym typeface="Helvetica Neue"/>
              </a:rPr>
              <a:t>secciones</a:t>
            </a:r>
            <a:r>
              <a:rPr lang="en-GB" sz="2000" b="1" dirty="0">
                <a:solidFill>
                  <a:schemeClr val="bg1"/>
                </a:solidFill>
                <a:latin typeface="Helvetica Neue"/>
                <a:ea typeface="Helvetica Neue"/>
                <a:cs typeface="Helvetica Neue"/>
                <a:sym typeface="Helvetica Neue"/>
              </a:rPr>
              <a:t> de </a:t>
            </a:r>
            <a:r>
              <a:rPr lang="en-GB" sz="2000" b="1" dirty="0" err="1">
                <a:solidFill>
                  <a:schemeClr val="bg1"/>
                </a:solidFill>
                <a:latin typeface="Helvetica Neue"/>
                <a:ea typeface="Helvetica Neue"/>
                <a:cs typeface="Helvetica Neue"/>
                <a:sym typeface="Helvetica Neue"/>
              </a:rPr>
              <a:t>código</a:t>
            </a:r>
            <a:r>
              <a:rPr lang="en-GB" sz="2000" b="1" dirty="0">
                <a:solidFill>
                  <a:schemeClr val="bg1"/>
                </a:solidFill>
                <a:latin typeface="Helvetica Neue"/>
                <a:ea typeface="Helvetica Neue"/>
                <a:cs typeface="Helvetica Neue"/>
                <a:sym typeface="Helvetica Neue"/>
              </a:rPr>
              <a:t> </a:t>
            </a:r>
            <a:r>
              <a:rPr lang="en-GB" sz="2000" dirty="0" err="1">
                <a:solidFill>
                  <a:schemeClr val="bg1"/>
                </a:solidFill>
                <a:latin typeface="Helvetica Neue Light"/>
                <a:ea typeface="Helvetica Neue Light"/>
                <a:cs typeface="Helvetica Neue Light"/>
                <a:sym typeface="Helvetica Neue Light"/>
              </a:rPr>
              <a:t>ayudando</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así</a:t>
            </a:r>
            <a:r>
              <a:rPr lang="en-GB" sz="2000" dirty="0">
                <a:solidFill>
                  <a:schemeClr val="bg1"/>
                </a:solidFill>
                <a:latin typeface="Helvetica Neue Light"/>
                <a:ea typeface="Helvetica Neue Light"/>
                <a:cs typeface="Helvetica Neue Light"/>
                <a:sym typeface="Helvetica Neue Light"/>
              </a:rPr>
              <a:t> a </a:t>
            </a:r>
            <a:r>
              <a:rPr lang="en-GB" sz="2000" dirty="0" err="1">
                <a:solidFill>
                  <a:schemeClr val="bg1"/>
                </a:solidFill>
                <a:latin typeface="Helvetica Neue Light"/>
                <a:ea typeface="Helvetica Neue Light"/>
                <a:cs typeface="Helvetica Neue Light"/>
                <a:sym typeface="Helvetica Neue Light"/>
              </a:rPr>
              <a:t>mantener</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nuestro</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proyecto</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optimizado</a:t>
            </a:r>
            <a:r>
              <a:rPr lang="en-GB" sz="2000" dirty="0">
                <a:solidFill>
                  <a:schemeClr val="bg1"/>
                </a:solidFill>
                <a:latin typeface="Helvetica Neue Light"/>
                <a:ea typeface="Helvetica Neue Light"/>
                <a:cs typeface="Helvetica Neue Light"/>
                <a:sym typeface="Helvetica Neue Light"/>
              </a:rPr>
              <a:t>.</a:t>
            </a:r>
            <a:endParaRPr sz="2000" dirty="0">
              <a:solidFill>
                <a:schemeClr val="bg1"/>
              </a:solidFill>
              <a:latin typeface="Helvetica Neue Light"/>
              <a:ea typeface="Helvetica Neue Light"/>
              <a:cs typeface="Helvetica Neue Light"/>
              <a:sym typeface="Helvetica Neue Light"/>
            </a:endParaRPr>
          </a:p>
          <a:p>
            <a:pPr marL="457200" lvl="0" indent="-355600" algn="l" rtl="0">
              <a:lnSpc>
                <a:spcPct val="115000"/>
              </a:lnSpc>
              <a:spcBef>
                <a:spcPts val="0"/>
              </a:spcBef>
              <a:spcAft>
                <a:spcPts val="0"/>
              </a:spcAft>
              <a:buSzPts val="2000"/>
              <a:buFont typeface="Helvetica Neue Light"/>
              <a:buChar char="●"/>
            </a:pPr>
            <a:r>
              <a:rPr lang="en-GB" sz="2000" dirty="0" err="1">
                <a:solidFill>
                  <a:schemeClr val="bg1"/>
                </a:solidFill>
                <a:latin typeface="Helvetica Neue Light"/>
                <a:ea typeface="Helvetica Neue Light"/>
                <a:cs typeface="Helvetica Neue Light"/>
                <a:sym typeface="Helvetica Neue Light"/>
              </a:rPr>
              <a:t>Existen</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muchas</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utilidades</a:t>
            </a:r>
            <a:r>
              <a:rPr lang="en-GB" sz="2000" dirty="0">
                <a:solidFill>
                  <a:schemeClr val="bg1"/>
                </a:solidFill>
                <a:latin typeface="Helvetica Neue Light"/>
                <a:ea typeface="Helvetica Neue Light"/>
                <a:cs typeface="Helvetica Neue Light"/>
                <a:sym typeface="Helvetica Neue Light"/>
              </a:rPr>
              <a:t> que </a:t>
            </a:r>
            <a:r>
              <a:rPr lang="en-GB" sz="2000" dirty="0" err="1">
                <a:solidFill>
                  <a:schemeClr val="bg1"/>
                </a:solidFill>
                <a:latin typeface="Helvetica Neue Light"/>
                <a:ea typeface="Helvetica Neue Light"/>
                <a:cs typeface="Helvetica Neue Light"/>
                <a:sym typeface="Helvetica Neue Light"/>
              </a:rPr>
              <a:t>nos</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ayudan</a:t>
            </a:r>
            <a:r>
              <a:rPr lang="en-GB" sz="2000" dirty="0">
                <a:solidFill>
                  <a:schemeClr val="bg1"/>
                </a:solidFill>
                <a:latin typeface="Helvetica Neue Light"/>
                <a:ea typeface="Helvetica Neue Light"/>
                <a:cs typeface="Helvetica Neue Light"/>
                <a:sym typeface="Helvetica Neue Light"/>
              </a:rPr>
              <a:t> a </a:t>
            </a:r>
            <a:r>
              <a:rPr lang="en-GB" sz="2000" dirty="0" err="1">
                <a:solidFill>
                  <a:schemeClr val="bg1"/>
                </a:solidFill>
                <a:latin typeface="Helvetica Neue Light"/>
                <a:ea typeface="Helvetica Neue Light"/>
                <a:cs typeface="Helvetica Neue Light"/>
                <a:sym typeface="Helvetica Neue Light"/>
              </a:rPr>
              <a:t>dotar</a:t>
            </a:r>
            <a:r>
              <a:rPr lang="en-GB" sz="2000" dirty="0">
                <a:solidFill>
                  <a:schemeClr val="bg1"/>
                </a:solidFill>
                <a:latin typeface="Helvetica Neue Light"/>
                <a:ea typeface="Helvetica Neue Light"/>
                <a:cs typeface="Helvetica Neue Light"/>
                <a:sym typeface="Helvetica Neue Light"/>
              </a:rPr>
              <a:t> de </a:t>
            </a:r>
            <a:r>
              <a:rPr lang="en-GB" sz="2000" b="1" dirty="0" err="1">
                <a:solidFill>
                  <a:schemeClr val="bg1"/>
                </a:solidFill>
                <a:latin typeface="Helvetica Neue"/>
                <a:ea typeface="Helvetica Neue"/>
                <a:cs typeface="Helvetica Neue"/>
                <a:sym typeface="Helvetica Neue"/>
              </a:rPr>
              <a:t>mejor</a:t>
            </a:r>
            <a:r>
              <a:rPr lang="en-GB" sz="2000" b="1" dirty="0">
                <a:solidFill>
                  <a:schemeClr val="bg1"/>
                </a:solidFill>
                <a:latin typeface="Helvetica Neue"/>
                <a:ea typeface="Helvetica Neue"/>
                <a:cs typeface="Helvetica Neue"/>
                <a:sym typeface="Helvetica Neue"/>
              </a:rPr>
              <a:t> </a:t>
            </a:r>
            <a:r>
              <a:rPr lang="en-GB" sz="2000" b="1" dirty="0" err="1">
                <a:solidFill>
                  <a:schemeClr val="bg1"/>
                </a:solidFill>
                <a:latin typeface="Helvetica Neue"/>
                <a:ea typeface="Helvetica Neue"/>
                <a:cs typeface="Helvetica Neue"/>
                <a:sym typeface="Helvetica Neue"/>
              </a:rPr>
              <a:t>interacción</a:t>
            </a:r>
            <a:r>
              <a:rPr lang="en-GB" sz="2000" dirty="0">
                <a:solidFill>
                  <a:schemeClr val="bg1"/>
                </a:solidFill>
                <a:latin typeface="Helvetica Neue Light"/>
                <a:ea typeface="Helvetica Neue Light"/>
                <a:cs typeface="Helvetica Neue Light"/>
                <a:sym typeface="Helvetica Neue Light"/>
              </a:rPr>
              <a:t> a la </a:t>
            </a:r>
            <a:r>
              <a:rPr lang="en-GB" sz="2000" dirty="0" err="1">
                <a:solidFill>
                  <a:schemeClr val="bg1"/>
                </a:solidFill>
                <a:latin typeface="Helvetica Neue Light"/>
                <a:ea typeface="Helvetica Neue Light"/>
                <a:cs typeface="Helvetica Neue Light"/>
                <a:sym typeface="Helvetica Neue Light"/>
              </a:rPr>
              <a:t>parte</a:t>
            </a:r>
            <a:r>
              <a:rPr lang="en-GB" sz="2000" dirty="0">
                <a:solidFill>
                  <a:schemeClr val="bg1"/>
                </a:solidFill>
                <a:latin typeface="Helvetica Neue Light"/>
                <a:ea typeface="Helvetica Neue Light"/>
                <a:cs typeface="Helvetica Neue Light"/>
                <a:sym typeface="Helvetica Neue Light"/>
              </a:rPr>
              <a:t> visual de </a:t>
            </a:r>
            <a:r>
              <a:rPr lang="en-GB" sz="2000" dirty="0" err="1">
                <a:solidFill>
                  <a:schemeClr val="bg1"/>
                </a:solidFill>
                <a:latin typeface="Helvetica Neue Light"/>
                <a:ea typeface="Helvetica Neue Light"/>
                <a:cs typeface="Helvetica Neue Light"/>
                <a:sym typeface="Helvetica Neue Light"/>
              </a:rPr>
              <a:t>nuestras</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aplicaciones</a:t>
            </a:r>
            <a:r>
              <a:rPr lang="en-GB" sz="2000" dirty="0">
                <a:solidFill>
                  <a:schemeClr val="bg1"/>
                </a:solidFill>
                <a:latin typeface="Helvetica Neue Light"/>
                <a:ea typeface="Helvetica Neue Light"/>
                <a:cs typeface="Helvetica Neue Light"/>
                <a:sym typeface="Helvetica Neue Light"/>
              </a:rPr>
              <a:t>.</a:t>
            </a:r>
            <a:endParaRPr sz="2000" dirty="0">
              <a:solidFill>
                <a:schemeClr val="bg1"/>
              </a:solidFill>
              <a:latin typeface="Helvetica Neue Light"/>
              <a:ea typeface="Helvetica Neue Light"/>
              <a:cs typeface="Helvetica Neue Light"/>
              <a:sym typeface="Helvetica Neue Light"/>
            </a:endParaRPr>
          </a:p>
          <a:p>
            <a:pPr marL="457200" lvl="0" indent="-355600" algn="l" rtl="0">
              <a:lnSpc>
                <a:spcPct val="115000"/>
              </a:lnSpc>
              <a:spcBef>
                <a:spcPts val="0"/>
              </a:spcBef>
              <a:spcAft>
                <a:spcPts val="0"/>
              </a:spcAft>
              <a:buSzPts val="2000"/>
              <a:buFont typeface="Helvetica Neue Light"/>
              <a:buChar char="●"/>
            </a:pPr>
            <a:r>
              <a:rPr lang="en-GB" sz="2000" dirty="0">
                <a:solidFill>
                  <a:schemeClr val="bg1"/>
                </a:solidFill>
                <a:latin typeface="Helvetica Neue Light"/>
                <a:ea typeface="Helvetica Neue Light"/>
                <a:cs typeface="Helvetica Neue Light"/>
                <a:sym typeface="Helvetica Neue Light"/>
              </a:rPr>
              <a:t>Con </a:t>
            </a:r>
            <a:r>
              <a:rPr lang="en-GB" sz="2000" dirty="0" err="1">
                <a:solidFill>
                  <a:schemeClr val="bg1"/>
                </a:solidFill>
                <a:latin typeface="Helvetica Neue Light"/>
                <a:ea typeface="Helvetica Neue Light"/>
                <a:cs typeface="Helvetica Neue Light"/>
                <a:sym typeface="Helvetica Neue Light"/>
              </a:rPr>
              <a:t>los</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motores</a:t>
            </a:r>
            <a:r>
              <a:rPr lang="en-GB" sz="2000" dirty="0">
                <a:solidFill>
                  <a:schemeClr val="bg1"/>
                </a:solidFill>
                <a:latin typeface="Helvetica Neue Light"/>
                <a:ea typeface="Helvetica Neue Light"/>
                <a:cs typeface="Helvetica Neue Light"/>
                <a:sym typeface="Helvetica Neue Light"/>
              </a:rPr>
              <a:t> de </a:t>
            </a:r>
            <a:r>
              <a:rPr lang="en-GB" sz="2000" dirty="0" err="1">
                <a:solidFill>
                  <a:schemeClr val="bg1"/>
                </a:solidFill>
                <a:latin typeface="Helvetica Neue Light"/>
                <a:ea typeface="Helvetica Neue Light"/>
                <a:cs typeface="Helvetica Neue Light"/>
                <a:sym typeface="Helvetica Neue Light"/>
              </a:rPr>
              <a:t>plantillas</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podemos</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separar</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optimizar</a:t>
            </a:r>
            <a:r>
              <a:rPr lang="en-GB" sz="2000" dirty="0">
                <a:solidFill>
                  <a:schemeClr val="bg1"/>
                </a:solidFill>
                <a:latin typeface="Helvetica Neue Light"/>
                <a:ea typeface="Helvetica Neue Light"/>
                <a:cs typeface="Helvetica Neue Light"/>
                <a:sym typeface="Helvetica Neue Light"/>
              </a:rPr>
              <a:t> y </a:t>
            </a:r>
            <a:r>
              <a:rPr lang="en-GB" sz="2000" dirty="0" err="1">
                <a:solidFill>
                  <a:schemeClr val="bg1"/>
                </a:solidFill>
                <a:latin typeface="Helvetica Neue Light"/>
                <a:ea typeface="Helvetica Neue Light"/>
                <a:cs typeface="Helvetica Neue Light"/>
                <a:sym typeface="Helvetica Neue Light"/>
              </a:rPr>
              <a:t>organizar</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nuestro</a:t>
            </a:r>
            <a:r>
              <a:rPr lang="en-GB" sz="2000" dirty="0">
                <a:solidFill>
                  <a:schemeClr val="bg1"/>
                </a:solidFill>
                <a:latin typeface="Helvetica Neue Light"/>
                <a:ea typeface="Helvetica Neue Light"/>
                <a:cs typeface="Helvetica Neue Light"/>
                <a:sym typeface="Helvetica Neue Light"/>
              </a:rPr>
              <a:t> </a:t>
            </a:r>
            <a:r>
              <a:rPr lang="en-GB" sz="2000" dirty="0" err="1">
                <a:solidFill>
                  <a:schemeClr val="bg1"/>
                </a:solidFill>
                <a:latin typeface="Helvetica Neue Light"/>
                <a:ea typeface="Helvetica Neue Light"/>
                <a:cs typeface="Helvetica Neue Light"/>
                <a:sym typeface="Helvetica Neue Light"/>
              </a:rPr>
              <a:t>código</a:t>
            </a:r>
            <a:endParaRPr sz="2000" dirty="0">
              <a:solidFill>
                <a:schemeClr val="bg1"/>
              </a:solidFill>
              <a:latin typeface="Helvetica Neue Light"/>
              <a:ea typeface="Helvetica Neue Light"/>
              <a:cs typeface="Helvetica Neue Light"/>
              <a:sym typeface="Helvetica Neue Light"/>
            </a:endParaRPr>
          </a:p>
        </p:txBody>
      </p:sp>
      <p:pic>
        <p:nvPicPr>
          <p:cNvPr id="147" name="Google Shape;147;p21"/>
          <p:cNvPicPr preferRelativeResize="0"/>
          <p:nvPr/>
        </p:nvPicPr>
        <p:blipFill>
          <a:blip r:embed="rId3">
            <a:alphaModFix/>
          </a:blip>
          <a:stretch>
            <a:fillRect/>
          </a:stretch>
        </p:blipFill>
        <p:spPr>
          <a:xfrm>
            <a:off x="205200" y="274976"/>
            <a:ext cx="851100" cy="851100"/>
          </a:xfrm>
          <a:prstGeom prst="roundRect">
            <a:avLst>
              <a:gd name="adj" fmla="val 16667"/>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3"/>
          <p:cNvSpPr txBox="1"/>
          <p:nvPr/>
        </p:nvSpPr>
        <p:spPr>
          <a:xfrm>
            <a:off x="714900" y="3479500"/>
            <a:ext cx="7714200" cy="1510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2000">
                <a:solidFill>
                  <a:schemeClr val="dk1"/>
                </a:solidFill>
                <a:highlight>
                  <a:srgbClr val="FFFFFF"/>
                </a:highlight>
                <a:latin typeface="Helvetica Neue Light"/>
                <a:ea typeface="Helvetica Neue Light"/>
                <a:cs typeface="Helvetica Neue Light"/>
                <a:sym typeface="Helvetica Neue Light"/>
              </a:rPr>
              <a:t>Al procesar este fichero, el </a:t>
            </a:r>
            <a:r>
              <a:rPr lang="en-GB" sz="2000" b="1">
                <a:solidFill>
                  <a:schemeClr val="dk1"/>
                </a:solidFill>
                <a:highlight>
                  <a:srgbClr val="FFFFFF"/>
                </a:highlight>
                <a:latin typeface="Helvetica Neue"/>
                <a:ea typeface="Helvetica Neue"/>
                <a:cs typeface="Helvetica Neue"/>
                <a:sym typeface="Helvetica Neue"/>
              </a:rPr>
              <a:t>motor de plantillas</a:t>
            </a:r>
            <a:r>
              <a:rPr lang="en-GB" sz="2000">
                <a:solidFill>
                  <a:schemeClr val="dk1"/>
                </a:solidFill>
                <a:highlight>
                  <a:srgbClr val="FFFFFF"/>
                </a:highlight>
                <a:latin typeface="Helvetica Neue Light"/>
                <a:ea typeface="Helvetica Neue Light"/>
                <a:cs typeface="Helvetica Neue Light"/>
                <a:sym typeface="Helvetica Neue Light"/>
              </a:rPr>
              <a:t> lo recorrerá, parseará y sustituirá esa "etiqueta clave" </a:t>
            </a:r>
            <a:r>
              <a:rPr lang="en-GB" sz="2000" b="1">
                <a:solidFill>
                  <a:schemeClr val="dk1"/>
                </a:solidFill>
                <a:highlight>
                  <a:srgbClr val="FFFFFF"/>
                </a:highlight>
                <a:latin typeface="Helvetica Neue"/>
                <a:ea typeface="Helvetica Neue"/>
                <a:cs typeface="Helvetica Neue"/>
                <a:sym typeface="Helvetica Neue"/>
              </a:rPr>
              <a:t>{{nombre}}</a:t>
            </a:r>
            <a:r>
              <a:rPr lang="en-GB" sz="2000">
                <a:solidFill>
                  <a:schemeClr val="dk1"/>
                </a:solidFill>
                <a:highlight>
                  <a:srgbClr val="FFFFFF"/>
                </a:highlight>
                <a:latin typeface="Helvetica Neue Light"/>
                <a:ea typeface="Helvetica Neue Light"/>
                <a:cs typeface="Helvetica Neue Light"/>
                <a:sym typeface="Helvetica Neue Light"/>
              </a:rPr>
              <a:t> por el valor que le hayamos indicado (por ejemplo el nombre del visitante) de forma que tengamos una presentación personalizada.</a:t>
            </a:r>
            <a:endParaRPr sz="2000">
              <a:latin typeface="Helvetica Neue Light"/>
              <a:ea typeface="Helvetica Neue Light"/>
              <a:cs typeface="Helvetica Neue Light"/>
              <a:sym typeface="Helvetica Neue Light"/>
            </a:endParaRPr>
          </a:p>
        </p:txBody>
      </p:sp>
      <p:sp>
        <p:nvSpPr>
          <p:cNvPr id="162" name="Google Shape;162;p23"/>
          <p:cNvSpPr txBox="1"/>
          <p:nvPr/>
        </p:nvSpPr>
        <p:spPr>
          <a:xfrm>
            <a:off x="443649" y="317650"/>
            <a:ext cx="6686576" cy="7656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GB" sz="3600" dirty="0" err="1">
                <a:solidFill>
                  <a:schemeClr val="bg1"/>
                </a:solidFill>
                <a:latin typeface="Anton"/>
                <a:ea typeface="Anton"/>
                <a:cs typeface="Anton"/>
                <a:sym typeface="Anton"/>
              </a:rPr>
              <a:t>Ejemplo</a:t>
            </a:r>
            <a:r>
              <a:rPr lang="en-GB" sz="3600" dirty="0">
                <a:solidFill>
                  <a:schemeClr val="bg1"/>
                </a:solidFill>
                <a:latin typeface="Anton"/>
                <a:ea typeface="Anton"/>
                <a:cs typeface="Anton"/>
                <a:sym typeface="Anton"/>
              </a:rPr>
              <a:t> </a:t>
            </a:r>
            <a:r>
              <a:rPr lang="en-GB" sz="3600" dirty="0" err="1">
                <a:solidFill>
                  <a:schemeClr val="bg1"/>
                </a:solidFill>
                <a:latin typeface="Anton"/>
                <a:ea typeface="Anton"/>
                <a:cs typeface="Anton"/>
                <a:sym typeface="Anton"/>
              </a:rPr>
              <a:t>genérico</a:t>
            </a:r>
            <a:endParaRPr sz="3600" dirty="0">
              <a:solidFill>
                <a:schemeClr val="bg1"/>
              </a:solidFill>
              <a:latin typeface="Anton"/>
              <a:ea typeface="Anton"/>
              <a:cs typeface="Anton"/>
              <a:sym typeface="Anton"/>
            </a:endParaRPr>
          </a:p>
        </p:txBody>
      </p:sp>
      <p:pic>
        <p:nvPicPr>
          <p:cNvPr id="165" name="Google Shape;165;p23"/>
          <p:cNvPicPr preferRelativeResize="0"/>
          <p:nvPr/>
        </p:nvPicPr>
        <p:blipFill>
          <a:blip r:embed="rId3">
            <a:alphaModFix/>
          </a:blip>
          <a:stretch>
            <a:fillRect/>
          </a:stretch>
        </p:blipFill>
        <p:spPr>
          <a:xfrm>
            <a:off x="794875" y="1083251"/>
            <a:ext cx="6686576" cy="2318981"/>
          </a:xfrm>
          <a:prstGeom prst="rect">
            <a:avLst/>
          </a:prstGeom>
          <a:noFill/>
          <a:ln>
            <a:noFill/>
          </a:ln>
        </p:spPr>
      </p:pic>
      <p:pic>
        <p:nvPicPr>
          <p:cNvPr id="166" name="Google Shape;166;p23"/>
          <p:cNvPicPr preferRelativeResize="0"/>
          <p:nvPr/>
        </p:nvPicPr>
        <p:blipFill>
          <a:blip r:embed="rId4">
            <a:alphaModFix/>
          </a:blip>
          <a:stretch>
            <a:fillRect/>
          </a:stretch>
        </p:blipFill>
        <p:spPr>
          <a:xfrm>
            <a:off x="3555225" y="2702400"/>
            <a:ext cx="3406625" cy="509300"/>
          </a:xfrm>
          <a:prstGeom prst="rect">
            <a:avLst/>
          </a:prstGeom>
          <a:noFill/>
          <a:ln>
            <a:noFill/>
          </a:ln>
        </p:spPr>
      </p:pic>
      <p:sp>
        <p:nvSpPr>
          <p:cNvPr id="167" name="Google Shape;167;p23"/>
          <p:cNvSpPr/>
          <p:nvPr/>
        </p:nvSpPr>
        <p:spPr>
          <a:xfrm flipH="1">
            <a:off x="1825450" y="1465925"/>
            <a:ext cx="4443300" cy="1339800"/>
          </a:xfrm>
          <a:prstGeom prst="curvedDownArrow">
            <a:avLst>
              <a:gd name="adj1" fmla="val 25000"/>
              <a:gd name="adj2" fmla="val 50000"/>
              <a:gd name="adj3"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Shape 265"/>
        <p:cNvGrpSpPr/>
        <p:nvPr/>
      </p:nvGrpSpPr>
      <p:grpSpPr>
        <a:xfrm>
          <a:off x="0" y="0"/>
          <a:ext cx="0" cy="0"/>
          <a:chOff x="0" y="0"/>
          <a:chExt cx="0" cy="0"/>
        </a:xfrm>
      </p:grpSpPr>
      <p:sp>
        <p:nvSpPr>
          <p:cNvPr id="2" name="Rectángulo 1">
            <a:extLst>
              <a:ext uri="{FF2B5EF4-FFF2-40B4-BE49-F238E27FC236}">
                <a16:creationId xmlns:a16="http://schemas.microsoft.com/office/drawing/2014/main" id="{FB99488F-AABD-2E6D-DE3D-6CCAE0A9B886}"/>
              </a:ext>
            </a:extLst>
          </p:cNvPr>
          <p:cNvSpPr/>
          <p:nvPr/>
        </p:nvSpPr>
        <p:spPr>
          <a:xfrm>
            <a:off x="0" y="1203158"/>
            <a:ext cx="9144000" cy="2662989"/>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AR"/>
          </a:p>
        </p:txBody>
      </p:sp>
      <p:pic>
        <p:nvPicPr>
          <p:cNvPr id="2050" name="Picture 2" descr="Ver las imágenes de origen">
            <a:extLst>
              <a:ext uri="{FF2B5EF4-FFF2-40B4-BE49-F238E27FC236}">
                <a16:creationId xmlns:a16="http://schemas.microsoft.com/office/drawing/2014/main" id="{FADB83AA-76AC-85C8-3906-D92F3E41B8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90750" y="190500"/>
            <a:ext cx="476250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143864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5"/>
          <p:cNvSpPr txBox="1"/>
          <p:nvPr/>
        </p:nvSpPr>
        <p:spPr>
          <a:xfrm>
            <a:off x="467400" y="1198488"/>
            <a:ext cx="8209200" cy="334590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Clr>
                <a:srgbClr val="3CEFAB"/>
              </a:buClr>
              <a:buSzPts val="2000"/>
              <a:buFont typeface="Helvetica Neue Light"/>
              <a:buChar char="➢"/>
            </a:pPr>
            <a:r>
              <a:rPr lang="en-GB" sz="2000" b="1" dirty="0">
                <a:solidFill>
                  <a:schemeClr val="dk1"/>
                </a:solidFill>
                <a:highlight>
                  <a:srgbClr val="FFFFFF"/>
                </a:highlight>
                <a:latin typeface="Helvetica Neue"/>
                <a:ea typeface="Helvetica Neue"/>
                <a:cs typeface="Helvetica Neue"/>
                <a:sym typeface="Helvetica Neue"/>
              </a:rPr>
              <a:t>Handlebars </a:t>
            </a:r>
            <a:r>
              <a:rPr lang="en-GB" sz="2000" dirty="0">
                <a:solidFill>
                  <a:schemeClr val="dk1"/>
                </a:solidFill>
                <a:highlight>
                  <a:srgbClr val="FFFFFF"/>
                </a:highlight>
                <a:latin typeface="Helvetica Neue Light"/>
                <a:ea typeface="Helvetica Neue Light"/>
                <a:cs typeface="Helvetica Neue Light"/>
                <a:sym typeface="Helvetica Neue Light"/>
              </a:rPr>
              <a:t>es un </a:t>
            </a:r>
            <a:r>
              <a:rPr lang="en-GB" sz="2000" b="1" dirty="0">
                <a:solidFill>
                  <a:schemeClr val="dk1"/>
                </a:solidFill>
                <a:highlight>
                  <a:srgbClr val="FFFFFF"/>
                </a:highlight>
                <a:latin typeface="Helvetica Neue"/>
                <a:ea typeface="Helvetica Neue"/>
                <a:cs typeface="Helvetica Neue"/>
                <a:sym typeface="Helvetica Neue"/>
              </a:rPr>
              <a:t>motor de </a:t>
            </a:r>
            <a:r>
              <a:rPr lang="en-GB" sz="2000" b="1" dirty="0" err="1">
                <a:solidFill>
                  <a:schemeClr val="dk1"/>
                </a:solidFill>
                <a:highlight>
                  <a:srgbClr val="FFFFFF"/>
                </a:highlight>
                <a:latin typeface="Helvetica Neue"/>
                <a:ea typeface="Helvetica Neue"/>
                <a:cs typeface="Helvetica Neue"/>
                <a:sym typeface="Helvetica Neue"/>
              </a:rPr>
              <a:t>plantillas</a:t>
            </a:r>
            <a:r>
              <a:rPr lang="en-GB" sz="2000" dirty="0">
                <a:solidFill>
                  <a:schemeClr val="dk1"/>
                </a:solidFill>
                <a:highlight>
                  <a:srgbClr val="FFFFFF"/>
                </a:highlight>
                <a:latin typeface="Helvetica Neue Light"/>
                <a:ea typeface="Helvetica Neue Light"/>
                <a:cs typeface="Helvetica Neue Light"/>
                <a:sym typeface="Helvetica Neue Light"/>
              </a:rPr>
              <a:t> simple.</a:t>
            </a:r>
            <a:endParaRPr sz="2000" dirty="0">
              <a:solidFill>
                <a:schemeClr val="dk1"/>
              </a:solidFill>
              <a:highlight>
                <a:srgbClr val="FFFFFF"/>
              </a:highlight>
              <a:latin typeface="Helvetica Neue Light"/>
              <a:ea typeface="Helvetica Neue Light"/>
              <a:cs typeface="Helvetica Neue Light"/>
              <a:sym typeface="Helvetica Neue Light"/>
            </a:endParaRPr>
          </a:p>
          <a:p>
            <a:pPr marL="457200" lvl="0" indent="-355600" algn="l" rtl="0">
              <a:lnSpc>
                <a:spcPct val="115000"/>
              </a:lnSpc>
              <a:spcBef>
                <a:spcPts val="0"/>
              </a:spcBef>
              <a:spcAft>
                <a:spcPts val="0"/>
              </a:spcAft>
              <a:buClr>
                <a:srgbClr val="3CEFAB"/>
              </a:buClr>
              <a:buSzPts val="2000"/>
              <a:buFont typeface="Helvetica Neue Light"/>
              <a:buChar char="➢"/>
            </a:pPr>
            <a:r>
              <a:rPr lang="en-GB" sz="2000" dirty="0" err="1">
                <a:solidFill>
                  <a:schemeClr val="dk1"/>
                </a:solidFill>
                <a:highlight>
                  <a:srgbClr val="FFFFFF"/>
                </a:highlight>
                <a:latin typeface="Helvetica Neue Light"/>
                <a:ea typeface="Helvetica Neue Light"/>
                <a:cs typeface="Helvetica Neue Light"/>
                <a:sym typeface="Helvetica Neue Light"/>
              </a:rPr>
              <a:t>Utiliza</a:t>
            </a:r>
            <a:r>
              <a:rPr lang="en-GB" sz="2000" dirty="0">
                <a:solidFill>
                  <a:schemeClr val="dk1"/>
                </a:solidFill>
                <a:highlight>
                  <a:srgbClr val="FFFFFF"/>
                </a:highlight>
                <a:latin typeface="Helvetica Neue Light"/>
                <a:ea typeface="Helvetica Neue Light"/>
                <a:cs typeface="Helvetica Neue Light"/>
                <a:sym typeface="Helvetica Neue Light"/>
              </a:rPr>
              <a:t> </a:t>
            </a:r>
            <a:r>
              <a:rPr lang="en-GB" sz="2000" dirty="0" err="1">
                <a:solidFill>
                  <a:schemeClr val="dk1"/>
                </a:solidFill>
                <a:highlight>
                  <a:srgbClr val="FFFFFF"/>
                </a:highlight>
                <a:latin typeface="Helvetica Neue Light"/>
                <a:ea typeface="Helvetica Neue Light"/>
                <a:cs typeface="Helvetica Neue Light"/>
                <a:sym typeface="Helvetica Neue Light"/>
              </a:rPr>
              <a:t>una</a:t>
            </a:r>
            <a:r>
              <a:rPr lang="en-GB" sz="2000" dirty="0">
                <a:solidFill>
                  <a:schemeClr val="dk1"/>
                </a:solidFill>
                <a:highlight>
                  <a:srgbClr val="FFFFFF"/>
                </a:highlight>
                <a:latin typeface="Helvetica Neue Light"/>
                <a:ea typeface="Helvetica Neue Light"/>
                <a:cs typeface="Helvetica Neue Light"/>
                <a:sym typeface="Helvetica Neue Light"/>
              </a:rPr>
              <a:t> </a:t>
            </a:r>
            <a:r>
              <a:rPr lang="en-GB" sz="2000" dirty="0" err="1">
                <a:solidFill>
                  <a:schemeClr val="dk1"/>
                </a:solidFill>
                <a:highlight>
                  <a:srgbClr val="FFFFFF"/>
                </a:highlight>
                <a:latin typeface="Helvetica Neue Light"/>
                <a:ea typeface="Helvetica Neue Light"/>
                <a:cs typeface="Helvetica Neue Light"/>
                <a:sym typeface="Helvetica Neue Light"/>
              </a:rPr>
              <a:t>plantilla</a:t>
            </a:r>
            <a:r>
              <a:rPr lang="en-GB" sz="2000" dirty="0">
                <a:solidFill>
                  <a:schemeClr val="dk1"/>
                </a:solidFill>
                <a:highlight>
                  <a:srgbClr val="FFFFFF"/>
                </a:highlight>
                <a:latin typeface="Helvetica Neue Light"/>
                <a:ea typeface="Helvetica Neue Light"/>
                <a:cs typeface="Helvetica Neue Light"/>
                <a:sym typeface="Helvetica Neue Light"/>
              </a:rPr>
              <a:t> y un </a:t>
            </a:r>
            <a:r>
              <a:rPr lang="en-GB" sz="2000" dirty="0" err="1">
                <a:solidFill>
                  <a:schemeClr val="dk1"/>
                </a:solidFill>
                <a:highlight>
                  <a:srgbClr val="FFFFFF"/>
                </a:highlight>
                <a:latin typeface="Helvetica Neue Light"/>
                <a:ea typeface="Helvetica Neue Light"/>
                <a:cs typeface="Helvetica Neue Light"/>
                <a:sym typeface="Helvetica Neue Light"/>
              </a:rPr>
              <a:t>objeto</a:t>
            </a:r>
            <a:r>
              <a:rPr lang="en-GB" sz="2000" dirty="0">
                <a:solidFill>
                  <a:schemeClr val="dk1"/>
                </a:solidFill>
                <a:highlight>
                  <a:srgbClr val="FFFFFF"/>
                </a:highlight>
                <a:latin typeface="Helvetica Neue Light"/>
                <a:ea typeface="Helvetica Neue Light"/>
                <a:cs typeface="Helvetica Neue Light"/>
                <a:sym typeface="Helvetica Neue Light"/>
              </a:rPr>
              <a:t> de entrada para </a:t>
            </a:r>
            <a:r>
              <a:rPr lang="en-GB" sz="2000" dirty="0" err="1">
                <a:solidFill>
                  <a:schemeClr val="dk1"/>
                </a:solidFill>
                <a:highlight>
                  <a:srgbClr val="FFFFFF"/>
                </a:highlight>
                <a:latin typeface="Helvetica Neue Light"/>
                <a:ea typeface="Helvetica Neue Light"/>
                <a:cs typeface="Helvetica Neue Light"/>
                <a:sym typeface="Helvetica Neue Light"/>
              </a:rPr>
              <a:t>generar</a:t>
            </a:r>
            <a:r>
              <a:rPr lang="en-GB" sz="2000" dirty="0">
                <a:solidFill>
                  <a:schemeClr val="dk1"/>
                </a:solidFill>
                <a:highlight>
                  <a:srgbClr val="FFFFFF"/>
                </a:highlight>
                <a:latin typeface="Helvetica Neue Light"/>
                <a:ea typeface="Helvetica Neue Light"/>
                <a:cs typeface="Helvetica Neue Light"/>
                <a:sym typeface="Helvetica Neue Light"/>
              </a:rPr>
              <a:t> HTML u </a:t>
            </a:r>
            <a:r>
              <a:rPr lang="en-GB" sz="2000" dirty="0" err="1">
                <a:solidFill>
                  <a:schemeClr val="dk1"/>
                </a:solidFill>
                <a:highlight>
                  <a:srgbClr val="FFFFFF"/>
                </a:highlight>
                <a:latin typeface="Helvetica Neue Light"/>
                <a:ea typeface="Helvetica Neue Light"/>
                <a:cs typeface="Helvetica Neue Light"/>
                <a:sym typeface="Helvetica Neue Light"/>
              </a:rPr>
              <a:t>otros</a:t>
            </a:r>
            <a:r>
              <a:rPr lang="en-GB" sz="2000" dirty="0">
                <a:solidFill>
                  <a:schemeClr val="dk1"/>
                </a:solidFill>
                <a:highlight>
                  <a:srgbClr val="FFFFFF"/>
                </a:highlight>
                <a:latin typeface="Helvetica Neue Light"/>
                <a:ea typeface="Helvetica Neue Light"/>
                <a:cs typeface="Helvetica Neue Light"/>
                <a:sym typeface="Helvetica Neue Light"/>
              </a:rPr>
              <a:t> </a:t>
            </a:r>
            <a:r>
              <a:rPr lang="en-GB" sz="2000" dirty="0" err="1">
                <a:solidFill>
                  <a:schemeClr val="dk1"/>
                </a:solidFill>
                <a:highlight>
                  <a:srgbClr val="FFFFFF"/>
                </a:highlight>
                <a:latin typeface="Helvetica Neue Light"/>
                <a:ea typeface="Helvetica Neue Light"/>
                <a:cs typeface="Helvetica Neue Light"/>
                <a:sym typeface="Helvetica Neue Light"/>
              </a:rPr>
              <a:t>formatos</a:t>
            </a:r>
            <a:r>
              <a:rPr lang="en-GB" sz="2000" dirty="0">
                <a:solidFill>
                  <a:schemeClr val="dk1"/>
                </a:solidFill>
                <a:highlight>
                  <a:srgbClr val="FFFFFF"/>
                </a:highlight>
                <a:latin typeface="Helvetica Neue Light"/>
                <a:ea typeface="Helvetica Neue Light"/>
                <a:cs typeface="Helvetica Neue Light"/>
                <a:sym typeface="Helvetica Neue Light"/>
              </a:rPr>
              <a:t> de </a:t>
            </a:r>
            <a:r>
              <a:rPr lang="en-GB" sz="2000" dirty="0" err="1">
                <a:solidFill>
                  <a:schemeClr val="dk1"/>
                </a:solidFill>
                <a:highlight>
                  <a:srgbClr val="FFFFFF"/>
                </a:highlight>
                <a:latin typeface="Helvetica Neue Light"/>
                <a:ea typeface="Helvetica Neue Light"/>
                <a:cs typeface="Helvetica Neue Light"/>
                <a:sym typeface="Helvetica Neue Light"/>
              </a:rPr>
              <a:t>texto</a:t>
            </a:r>
            <a:r>
              <a:rPr lang="en-GB" sz="2000" dirty="0">
                <a:solidFill>
                  <a:schemeClr val="dk1"/>
                </a:solidFill>
                <a:highlight>
                  <a:srgbClr val="FFFFFF"/>
                </a:highlight>
                <a:latin typeface="Helvetica Neue Light"/>
                <a:ea typeface="Helvetica Neue Light"/>
                <a:cs typeface="Helvetica Neue Light"/>
                <a:sym typeface="Helvetica Neue Light"/>
              </a:rPr>
              <a:t>.</a:t>
            </a:r>
            <a:endParaRPr sz="2000" dirty="0">
              <a:solidFill>
                <a:schemeClr val="dk1"/>
              </a:solidFill>
              <a:highlight>
                <a:srgbClr val="FFFFFF"/>
              </a:highlight>
              <a:latin typeface="Helvetica Neue Light"/>
              <a:ea typeface="Helvetica Neue Light"/>
              <a:cs typeface="Helvetica Neue Light"/>
              <a:sym typeface="Helvetica Neue Light"/>
            </a:endParaRPr>
          </a:p>
          <a:p>
            <a:pPr marL="457200" lvl="0" indent="-355600" algn="l" rtl="0">
              <a:lnSpc>
                <a:spcPct val="115000"/>
              </a:lnSpc>
              <a:spcBef>
                <a:spcPts val="0"/>
              </a:spcBef>
              <a:spcAft>
                <a:spcPts val="0"/>
              </a:spcAft>
              <a:buClr>
                <a:srgbClr val="3CEFAB"/>
              </a:buClr>
              <a:buSzPts val="2000"/>
              <a:buFont typeface="Helvetica Neue Light"/>
              <a:buChar char="➢"/>
            </a:pPr>
            <a:r>
              <a:rPr lang="en-GB" sz="2000" dirty="0">
                <a:solidFill>
                  <a:schemeClr val="dk1"/>
                </a:solidFill>
                <a:highlight>
                  <a:srgbClr val="FFFFFF"/>
                </a:highlight>
                <a:latin typeface="Helvetica Neue Light"/>
                <a:ea typeface="Helvetica Neue Light"/>
                <a:cs typeface="Helvetica Neue Light"/>
                <a:sym typeface="Helvetica Neue Light"/>
              </a:rPr>
              <a:t>Las </a:t>
            </a:r>
            <a:r>
              <a:rPr lang="en-GB" sz="2000" dirty="0" err="1">
                <a:solidFill>
                  <a:schemeClr val="dk1"/>
                </a:solidFill>
                <a:highlight>
                  <a:srgbClr val="FFFFFF"/>
                </a:highlight>
                <a:latin typeface="Helvetica Neue Light"/>
                <a:ea typeface="Helvetica Neue Light"/>
                <a:cs typeface="Helvetica Neue Light"/>
                <a:sym typeface="Helvetica Neue Light"/>
              </a:rPr>
              <a:t>plantillas</a:t>
            </a:r>
            <a:r>
              <a:rPr lang="en-GB" sz="2000" dirty="0">
                <a:solidFill>
                  <a:schemeClr val="dk1"/>
                </a:solidFill>
                <a:highlight>
                  <a:srgbClr val="FFFFFF"/>
                </a:highlight>
                <a:latin typeface="Helvetica Neue Light"/>
                <a:ea typeface="Helvetica Neue Light"/>
                <a:cs typeface="Helvetica Neue Light"/>
                <a:sym typeface="Helvetica Neue Light"/>
              </a:rPr>
              <a:t> de </a:t>
            </a:r>
            <a:r>
              <a:rPr lang="en-GB" sz="2000" dirty="0">
                <a:solidFill>
                  <a:schemeClr val="dk1"/>
                </a:solidFill>
                <a:highlight>
                  <a:schemeClr val="lt1"/>
                </a:highlight>
                <a:latin typeface="Helvetica Neue Light"/>
                <a:ea typeface="Helvetica Neue Light"/>
                <a:cs typeface="Helvetica Neue Light"/>
                <a:sym typeface="Helvetica Neue Light"/>
              </a:rPr>
              <a:t>Handlebars </a:t>
            </a:r>
            <a:r>
              <a:rPr lang="en-GB" sz="2000" dirty="0" err="1">
                <a:solidFill>
                  <a:schemeClr val="dk1"/>
                </a:solidFill>
                <a:highlight>
                  <a:srgbClr val="FFFFFF"/>
                </a:highlight>
                <a:latin typeface="Helvetica Neue Light"/>
                <a:ea typeface="Helvetica Neue Light"/>
                <a:cs typeface="Helvetica Neue Light"/>
                <a:sym typeface="Helvetica Neue Light"/>
              </a:rPr>
              <a:t>tienen</a:t>
            </a:r>
            <a:r>
              <a:rPr lang="en-GB" sz="2000" dirty="0">
                <a:solidFill>
                  <a:schemeClr val="dk1"/>
                </a:solidFill>
                <a:highlight>
                  <a:srgbClr val="FFFFFF"/>
                </a:highlight>
                <a:latin typeface="Helvetica Neue Light"/>
                <a:ea typeface="Helvetica Neue Light"/>
                <a:cs typeface="Helvetica Neue Light"/>
                <a:sym typeface="Helvetica Neue Light"/>
              </a:rPr>
              <a:t> </a:t>
            </a:r>
            <a:r>
              <a:rPr lang="en-GB" sz="2000" dirty="0" err="1">
                <a:solidFill>
                  <a:schemeClr val="dk1"/>
                </a:solidFill>
                <a:highlight>
                  <a:srgbClr val="FFFFFF"/>
                </a:highlight>
                <a:latin typeface="Helvetica Neue Light"/>
                <a:ea typeface="Helvetica Neue Light"/>
                <a:cs typeface="Helvetica Neue Light"/>
                <a:sym typeface="Helvetica Neue Light"/>
              </a:rPr>
              <a:t>el</a:t>
            </a:r>
            <a:r>
              <a:rPr lang="en-GB" sz="2000" dirty="0">
                <a:solidFill>
                  <a:schemeClr val="dk1"/>
                </a:solidFill>
                <a:highlight>
                  <a:srgbClr val="FFFFFF"/>
                </a:highlight>
                <a:latin typeface="Helvetica Neue Light"/>
                <a:ea typeface="Helvetica Neue Light"/>
                <a:cs typeface="Helvetica Neue Light"/>
                <a:sym typeface="Helvetica Neue Light"/>
              </a:rPr>
              <a:t> </a:t>
            </a:r>
            <a:r>
              <a:rPr lang="en-GB" sz="2000" dirty="0" err="1">
                <a:solidFill>
                  <a:schemeClr val="dk1"/>
                </a:solidFill>
                <a:highlight>
                  <a:srgbClr val="FFFFFF"/>
                </a:highlight>
                <a:latin typeface="Helvetica Neue Light"/>
                <a:ea typeface="Helvetica Neue Light"/>
                <a:cs typeface="Helvetica Neue Light"/>
                <a:sym typeface="Helvetica Neue Light"/>
              </a:rPr>
              <a:t>aspecto</a:t>
            </a:r>
            <a:r>
              <a:rPr lang="en-GB" sz="2000" dirty="0">
                <a:solidFill>
                  <a:schemeClr val="dk1"/>
                </a:solidFill>
                <a:highlight>
                  <a:srgbClr val="FFFFFF"/>
                </a:highlight>
                <a:latin typeface="Helvetica Neue Light"/>
                <a:ea typeface="Helvetica Neue Light"/>
                <a:cs typeface="Helvetica Neue Light"/>
                <a:sym typeface="Helvetica Neue Light"/>
              </a:rPr>
              <a:t> de </a:t>
            </a:r>
            <a:r>
              <a:rPr lang="en-GB" sz="2000" dirty="0" err="1">
                <a:solidFill>
                  <a:schemeClr val="dk1"/>
                </a:solidFill>
                <a:highlight>
                  <a:srgbClr val="FFFFFF"/>
                </a:highlight>
                <a:latin typeface="Helvetica Neue Light"/>
                <a:ea typeface="Helvetica Neue Light"/>
                <a:cs typeface="Helvetica Neue Light"/>
                <a:sym typeface="Helvetica Neue Light"/>
              </a:rPr>
              <a:t>texto</a:t>
            </a:r>
            <a:r>
              <a:rPr lang="en-GB" sz="2000" dirty="0">
                <a:solidFill>
                  <a:schemeClr val="dk1"/>
                </a:solidFill>
                <a:highlight>
                  <a:srgbClr val="FFFFFF"/>
                </a:highlight>
                <a:latin typeface="Helvetica Neue Light"/>
                <a:ea typeface="Helvetica Neue Light"/>
                <a:cs typeface="Helvetica Neue Light"/>
                <a:sym typeface="Helvetica Neue Light"/>
              </a:rPr>
              <a:t> normal con </a:t>
            </a:r>
            <a:r>
              <a:rPr lang="en-GB" sz="2000" b="1" i="1" dirty="0" err="1">
                <a:solidFill>
                  <a:schemeClr val="dk1"/>
                </a:solidFill>
                <a:highlight>
                  <a:srgbClr val="FFFFFF"/>
                </a:highlight>
                <a:latin typeface="Helvetica Neue"/>
                <a:ea typeface="Helvetica Neue"/>
                <a:cs typeface="Helvetica Neue"/>
                <a:sym typeface="Helvetica Neue"/>
              </a:rPr>
              <a:t>expresiones</a:t>
            </a:r>
            <a:r>
              <a:rPr lang="en-GB" sz="2000" i="1" dirty="0">
                <a:solidFill>
                  <a:schemeClr val="dk1"/>
                </a:solidFill>
                <a:highlight>
                  <a:srgbClr val="FFFFFF"/>
                </a:highlight>
                <a:latin typeface="Helvetica Neue Light"/>
                <a:ea typeface="Helvetica Neue Light"/>
                <a:cs typeface="Helvetica Neue Light"/>
                <a:sym typeface="Helvetica Neue Light"/>
              </a:rPr>
              <a:t> de </a:t>
            </a:r>
            <a:r>
              <a:rPr lang="en-GB" sz="2000" i="1" dirty="0">
                <a:solidFill>
                  <a:schemeClr val="dk1"/>
                </a:solidFill>
                <a:highlight>
                  <a:schemeClr val="lt1"/>
                </a:highlight>
                <a:latin typeface="Helvetica Neue Light"/>
                <a:ea typeface="Helvetica Neue Light"/>
                <a:cs typeface="Helvetica Neue Light"/>
                <a:sym typeface="Helvetica Neue Light"/>
              </a:rPr>
              <a:t>Handlebars</a:t>
            </a:r>
            <a:r>
              <a:rPr lang="en-GB" sz="2000" dirty="0">
                <a:solidFill>
                  <a:schemeClr val="dk1"/>
                </a:solidFill>
                <a:highlight>
                  <a:schemeClr val="lt1"/>
                </a:highlight>
                <a:latin typeface="Helvetica Neue Light"/>
                <a:ea typeface="Helvetica Neue Light"/>
                <a:cs typeface="Helvetica Neue Light"/>
                <a:sym typeface="Helvetica Neue Light"/>
              </a:rPr>
              <a:t> </a:t>
            </a:r>
            <a:r>
              <a:rPr lang="en-GB" sz="2000" b="1" dirty="0" err="1">
                <a:solidFill>
                  <a:schemeClr val="dk1"/>
                </a:solidFill>
                <a:highlight>
                  <a:srgbClr val="FFFFFF"/>
                </a:highlight>
                <a:latin typeface="Helvetica Neue"/>
                <a:ea typeface="Helvetica Neue"/>
                <a:cs typeface="Helvetica Neue"/>
                <a:sym typeface="Helvetica Neue"/>
              </a:rPr>
              <a:t>incrustadas</a:t>
            </a:r>
            <a:r>
              <a:rPr lang="en-GB" sz="2000" dirty="0">
                <a:solidFill>
                  <a:schemeClr val="dk1"/>
                </a:solidFill>
                <a:highlight>
                  <a:srgbClr val="FFFFFF"/>
                </a:highlight>
                <a:latin typeface="Helvetica Neue Light"/>
                <a:ea typeface="Helvetica Neue Light"/>
                <a:cs typeface="Helvetica Neue Light"/>
                <a:sym typeface="Helvetica Neue Light"/>
              </a:rPr>
              <a:t>.</a:t>
            </a:r>
            <a:endParaRPr sz="2000" dirty="0">
              <a:solidFill>
                <a:schemeClr val="dk1"/>
              </a:solidFill>
              <a:highlight>
                <a:srgbClr val="FFFFFF"/>
              </a:highlight>
              <a:latin typeface="Helvetica Neue Light"/>
              <a:ea typeface="Helvetica Neue Light"/>
              <a:cs typeface="Helvetica Neue Light"/>
              <a:sym typeface="Helvetica Neue Light"/>
            </a:endParaRPr>
          </a:p>
          <a:p>
            <a:pPr marL="457200" lvl="0" indent="-355600" algn="l" rtl="0">
              <a:lnSpc>
                <a:spcPct val="115000"/>
              </a:lnSpc>
              <a:spcBef>
                <a:spcPts val="0"/>
              </a:spcBef>
              <a:spcAft>
                <a:spcPts val="0"/>
              </a:spcAft>
              <a:buClr>
                <a:srgbClr val="3CEFAB"/>
              </a:buClr>
              <a:buSzPts val="2000"/>
              <a:buFont typeface="Helvetica Neue Light"/>
              <a:buChar char="➢"/>
            </a:pPr>
            <a:r>
              <a:rPr lang="en-GB" sz="2000" i="1" dirty="0">
                <a:solidFill>
                  <a:schemeClr val="dk1"/>
                </a:solidFill>
                <a:highlight>
                  <a:srgbClr val="FFFFFF"/>
                </a:highlight>
                <a:latin typeface="Helvetica Neue Light"/>
                <a:ea typeface="Helvetica Neue Light"/>
                <a:cs typeface="Helvetica Neue Light"/>
                <a:sym typeface="Helvetica Neue Light"/>
              </a:rPr>
              <a:t>Una </a:t>
            </a:r>
            <a:r>
              <a:rPr lang="en-GB" sz="2000" i="1" dirty="0" err="1">
                <a:solidFill>
                  <a:schemeClr val="dk1"/>
                </a:solidFill>
                <a:highlight>
                  <a:srgbClr val="FFFFFF"/>
                </a:highlight>
                <a:latin typeface="Helvetica Neue Light"/>
                <a:ea typeface="Helvetica Neue Light"/>
                <a:cs typeface="Helvetica Neue Light"/>
                <a:sym typeface="Helvetica Neue Light"/>
              </a:rPr>
              <a:t>expresión</a:t>
            </a:r>
            <a:r>
              <a:rPr lang="en-GB" sz="2000" i="1" dirty="0">
                <a:solidFill>
                  <a:schemeClr val="dk1"/>
                </a:solidFill>
                <a:highlight>
                  <a:srgbClr val="FFFFFF"/>
                </a:highlight>
                <a:latin typeface="Helvetica Neue Light"/>
                <a:ea typeface="Helvetica Neue Light"/>
                <a:cs typeface="Helvetica Neue Light"/>
                <a:sym typeface="Helvetica Neue Light"/>
              </a:rPr>
              <a:t> de Handlebars</a:t>
            </a:r>
            <a:r>
              <a:rPr lang="en-GB" sz="2000" dirty="0">
                <a:solidFill>
                  <a:schemeClr val="dk1"/>
                </a:solidFill>
                <a:highlight>
                  <a:srgbClr val="FFFFFF"/>
                </a:highlight>
                <a:latin typeface="Helvetica Neue Light"/>
                <a:ea typeface="Helvetica Neue Light"/>
                <a:cs typeface="Helvetica Neue Light"/>
                <a:sym typeface="Helvetica Neue Light"/>
              </a:rPr>
              <a:t> se </a:t>
            </a:r>
            <a:r>
              <a:rPr lang="en-GB" sz="2000" dirty="0" err="1">
                <a:solidFill>
                  <a:schemeClr val="dk1"/>
                </a:solidFill>
                <a:highlight>
                  <a:srgbClr val="FFFFFF"/>
                </a:highlight>
                <a:latin typeface="Helvetica Neue Light"/>
                <a:ea typeface="Helvetica Neue Light"/>
                <a:cs typeface="Helvetica Neue Light"/>
                <a:sym typeface="Helvetica Neue Light"/>
              </a:rPr>
              <a:t>compone</a:t>
            </a:r>
            <a:r>
              <a:rPr lang="en-GB" sz="2000" dirty="0">
                <a:solidFill>
                  <a:schemeClr val="dk1"/>
                </a:solidFill>
                <a:highlight>
                  <a:srgbClr val="FFFFFF"/>
                </a:highlight>
                <a:latin typeface="Helvetica Neue Light"/>
                <a:ea typeface="Helvetica Neue Light"/>
                <a:cs typeface="Helvetica Neue Light"/>
                <a:sym typeface="Helvetica Neue Light"/>
              </a:rPr>
              <a:t> de </a:t>
            </a:r>
            <a:r>
              <a:rPr lang="en-GB" sz="1800" dirty="0">
                <a:solidFill>
                  <a:srgbClr val="D4D4D4"/>
                </a:solidFill>
                <a:highlight>
                  <a:srgbClr val="1E1E1E"/>
                </a:highlight>
                <a:latin typeface="Courier New"/>
                <a:ea typeface="Courier New"/>
                <a:cs typeface="Courier New"/>
                <a:sym typeface="Courier New"/>
              </a:rPr>
              <a:t>{{ + </a:t>
            </a:r>
            <a:r>
              <a:rPr lang="en-GB" sz="1800" dirty="0" err="1">
                <a:solidFill>
                  <a:srgbClr val="9CDCFE"/>
                </a:solidFill>
                <a:highlight>
                  <a:srgbClr val="1E1E1E"/>
                </a:highlight>
                <a:latin typeface="Courier New"/>
                <a:ea typeface="Courier New"/>
                <a:cs typeface="Courier New"/>
                <a:sym typeface="Courier New"/>
              </a:rPr>
              <a:t>algunos</a:t>
            </a:r>
            <a:r>
              <a:rPr lang="en-GB" sz="1800" dirty="0">
                <a:solidFill>
                  <a:srgbClr val="D4D4D4"/>
                </a:solidFill>
                <a:highlight>
                  <a:srgbClr val="1E1E1E"/>
                </a:highlight>
                <a:latin typeface="Courier New"/>
                <a:ea typeface="Courier New"/>
                <a:cs typeface="Courier New"/>
                <a:sym typeface="Courier New"/>
              </a:rPr>
              <a:t> </a:t>
            </a:r>
            <a:r>
              <a:rPr lang="en-GB" sz="1800" dirty="0" err="1">
                <a:solidFill>
                  <a:srgbClr val="9CDCFE"/>
                </a:solidFill>
                <a:highlight>
                  <a:srgbClr val="1E1E1E"/>
                </a:highlight>
                <a:latin typeface="Courier New"/>
                <a:ea typeface="Courier New"/>
                <a:cs typeface="Courier New"/>
                <a:sym typeface="Courier New"/>
              </a:rPr>
              <a:t>contenidos</a:t>
            </a:r>
            <a:r>
              <a:rPr lang="en-GB" sz="1800" dirty="0">
                <a:solidFill>
                  <a:srgbClr val="9CDCFE"/>
                </a:solidFill>
                <a:highlight>
                  <a:srgbClr val="1E1E1E"/>
                </a:highlight>
                <a:latin typeface="Courier New"/>
                <a:ea typeface="Courier New"/>
                <a:cs typeface="Courier New"/>
                <a:sym typeface="Courier New"/>
              </a:rPr>
              <a:t> </a:t>
            </a:r>
            <a:r>
              <a:rPr lang="en-GB" sz="1800" dirty="0">
                <a:solidFill>
                  <a:srgbClr val="D4D4D4"/>
                </a:solidFill>
                <a:highlight>
                  <a:srgbClr val="1E1E1E"/>
                </a:highlight>
                <a:latin typeface="Courier New"/>
                <a:ea typeface="Courier New"/>
                <a:cs typeface="Courier New"/>
                <a:sym typeface="Courier New"/>
              </a:rPr>
              <a:t>+ }}</a:t>
            </a:r>
            <a:endParaRPr sz="2000" dirty="0">
              <a:solidFill>
                <a:schemeClr val="dk1"/>
              </a:solidFill>
              <a:highlight>
                <a:srgbClr val="FFFFFF"/>
              </a:highlight>
              <a:latin typeface="Helvetica Neue Light"/>
              <a:ea typeface="Helvetica Neue Light"/>
              <a:cs typeface="Helvetica Neue Light"/>
              <a:sym typeface="Helvetica Neue Light"/>
            </a:endParaRPr>
          </a:p>
          <a:p>
            <a:pPr marL="457200" lvl="0" indent="-355600" algn="l" rtl="0">
              <a:lnSpc>
                <a:spcPct val="115000"/>
              </a:lnSpc>
              <a:spcBef>
                <a:spcPts val="0"/>
              </a:spcBef>
              <a:spcAft>
                <a:spcPts val="0"/>
              </a:spcAft>
              <a:buClr>
                <a:srgbClr val="3CEFAB"/>
              </a:buClr>
              <a:buSzPts val="2000"/>
              <a:buFont typeface="Helvetica Neue Light"/>
              <a:buChar char="➢"/>
            </a:pPr>
            <a:r>
              <a:rPr lang="en-GB" sz="2000" dirty="0" err="1">
                <a:solidFill>
                  <a:schemeClr val="dk1"/>
                </a:solidFill>
                <a:highlight>
                  <a:srgbClr val="FFFFFF"/>
                </a:highlight>
                <a:latin typeface="Helvetica Neue Light"/>
                <a:ea typeface="Helvetica Neue Light"/>
                <a:cs typeface="Helvetica Neue Light"/>
                <a:sym typeface="Helvetica Neue Light"/>
              </a:rPr>
              <a:t>Cuando</a:t>
            </a:r>
            <a:r>
              <a:rPr lang="en-GB" sz="2000" dirty="0">
                <a:solidFill>
                  <a:schemeClr val="dk1"/>
                </a:solidFill>
                <a:highlight>
                  <a:srgbClr val="FFFFFF"/>
                </a:highlight>
                <a:latin typeface="Helvetica Neue Light"/>
                <a:ea typeface="Helvetica Neue Light"/>
                <a:cs typeface="Helvetica Neue Light"/>
                <a:sym typeface="Helvetica Neue Light"/>
              </a:rPr>
              <a:t> se </a:t>
            </a:r>
            <a:r>
              <a:rPr lang="en-GB" sz="2000" b="1" dirty="0" err="1">
                <a:solidFill>
                  <a:schemeClr val="dk1"/>
                </a:solidFill>
                <a:highlight>
                  <a:srgbClr val="FFFFFF"/>
                </a:highlight>
                <a:latin typeface="Helvetica Neue"/>
                <a:ea typeface="Helvetica Neue"/>
                <a:cs typeface="Helvetica Neue"/>
                <a:sym typeface="Helvetica Neue"/>
              </a:rPr>
              <a:t>ejecuta</a:t>
            </a:r>
            <a:r>
              <a:rPr lang="en-GB" sz="2000" dirty="0">
                <a:solidFill>
                  <a:schemeClr val="dk1"/>
                </a:solidFill>
                <a:highlight>
                  <a:srgbClr val="FFFFFF"/>
                </a:highlight>
                <a:latin typeface="Helvetica Neue Light"/>
                <a:ea typeface="Helvetica Neue Light"/>
                <a:cs typeface="Helvetica Neue Light"/>
                <a:sym typeface="Helvetica Neue Light"/>
              </a:rPr>
              <a:t> la </a:t>
            </a:r>
            <a:r>
              <a:rPr lang="en-GB" sz="2000" dirty="0" err="1">
                <a:solidFill>
                  <a:schemeClr val="dk1"/>
                </a:solidFill>
                <a:highlight>
                  <a:srgbClr val="FFFFFF"/>
                </a:highlight>
                <a:latin typeface="Helvetica Neue Light"/>
                <a:ea typeface="Helvetica Neue Light"/>
                <a:cs typeface="Helvetica Neue Light"/>
                <a:sym typeface="Helvetica Neue Light"/>
              </a:rPr>
              <a:t>plantilla</a:t>
            </a:r>
            <a:r>
              <a:rPr lang="en-GB" sz="2000" dirty="0">
                <a:solidFill>
                  <a:schemeClr val="dk1"/>
                </a:solidFill>
                <a:highlight>
                  <a:srgbClr val="FFFFFF"/>
                </a:highlight>
                <a:latin typeface="Helvetica Neue Light"/>
                <a:ea typeface="Helvetica Neue Light"/>
                <a:cs typeface="Helvetica Neue Light"/>
                <a:sym typeface="Helvetica Neue Light"/>
              </a:rPr>
              <a:t>, las </a:t>
            </a:r>
            <a:r>
              <a:rPr lang="en-GB" sz="2000" b="1" i="1" dirty="0" err="1">
                <a:solidFill>
                  <a:schemeClr val="dk1"/>
                </a:solidFill>
                <a:highlight>
                  <a:schemeClr val="lt1"/>
                </a:highlight>
                <a:latin typeface="Helvetica Neue"/>
                <a:ea typeface="Helvetica Neue"/>
                <a:cs typeface="Helvetica Neue"/>
                <a:sym typeface="Helvetica Neue"/>
              </a:rPr>
              <a:t>expresiones</a:t>
            </a:r>
            <a:r>
              <a:rPr lang="en-GB" sz="2000" i="1" dirty="0">
                <a:solidFill>
                  <a:schemeClr val="dk1"/>
                </a:solidFill>
                <a:highlight>
                  <a:schemeClr val="lt1"/>
                </a:highlight>
                <a:latin typeface="Helvetica Neue Light"/>
                <a:ea typeface="Helvetica Neue Light"/>
                <a:cs typeface="Helvetica Neue Light"/>
                <a:sym typeface="Helvetica Neue Light"/>
              </a:rPr>
              <a:t> de Handlebars</a:t>
            </a:r>
            <a:r>
              <a:rPr lang="en-GB" sz="2000" dirty="0">
                <a:solidFill>
                  <a:schemeClr val="dk1"/>
                </a:solidFill>
                <a:highlight>
                  <a:srgbClr val="FFFFFF"/>
                </a:highlight>
                <a:latin typeface="Helvetica Neue Light"/>
                <a:ea typeface="Helvetica Neue Light"/>
                <a:cs typeface="Helvetica Neue Light"/>
                <a:sym typeface="Helvetica Neue Light"/>
              </a:rPr>
              <a:t> se </a:t>
            </a:r>
            <a:r>
              <a:rPr lang="en-GB" sz="2000" b="1" dirty="0" err="1">
                <a:solidFill>
                  <a:schemeClr val="dk1"/>
                </a:solidFill>
                <a:highlight>
                  <a:srgbClr val="FFFFFF"/>
                </a:highlight>
                <a:latin typeface="Helvetica Neue"/>
                <a:ea typeface="Helvetica Neue"/>
                <a:cs typeface="Helvetica Neue"/>
                <a:sym typeface="Helvetica Neue"/>
              </a:rPr>
              <a:t>reemplazan</a:t>
            </a:r>
            <a:r>
              <a:rPr lang="en-GB" sz="2000" b="1" dirty="0">
                <a:solidFill>
                  <a:schemeClr val="dk1"/>
                </a:solidFill>
                <a:highlight>
                  <a:srgbClr val="FFFFFF"/>
                </a:highlight>
                <a:latin typeface="Helvetica Neue"/>
                <a:ea typeface="Helvetica Neue"/>
                <a:cs typeface="Helvetica Neue"/>
                <a:sym typeface="Helvetica Neue"/>
              </a:rPr>
              <a:t> </a:t>
            </a:r>
            <a:r>
              <a:rPr lang="en-GB" sz="2000" dirty="0">
                <a:solidFill>
                  <a:schemeClr val="dk1"/>
                </a:solidFill>
                <a:highlight>
                  <a:srgbClr val="FFFFFF"/>
                </a:highlight>
                <a:latin typeface="Helvetica Neue Light"/>
                <a:ea typeface="Helvetica Neue Light"/>
                <a:cs typeface="Helvetica Neue Light"/>
                <a:sym typeface="Helvetica Neue Light"/>
              </a:rPr>
              <a:t>con </a:t>
            </a:r>
            <a:r>
              <a:rPr lang="en-GB" sz="2000" b="1" dirty="0" err="1">
                <a:solidFill>
                  <a:schemeClr val="dk1"/>
                </a:solidFill>
                <a:highlight>
                  <a:srgbClr val="FFFFFF"/>
                </a:highlight>
                <a:latin typeface="Helvetica Neue"/>
                <a:ea typeface="Helvetica Neue"/>
                <a:cs typeface="Helvetica Neue"/>
                <a:sym typeface="Helvetica Neue"/>
              </a:rPr>
              <a:t>valores</a:t>
            </a:r>
            <a:r>
              <a:rPr lang="en-GB" sz="2000" dirty="0">
                <a:solidFill>
                  <a:schemeClr val="dk1"/>
                </a:solidFill>
                <a:highlight>
                  <a:srgbClr val="FFFFFF"/>
                </a:highlight>
                <a:latin typeface="Helvetica Neue Light"/>
                <a:ea typeface="Helvetica Neue Light"/>
                <a:cs typeface="Helvetica Neue Light"/>
                <a:sym typeface="Helvetica Neue Light"/>
              </a:rPr>
              <a:t> de un </a:t>
            </a:r>
            <a:r>
              <a:rPr lang="en-GB" sz="2000" dirty="0" err="1">
                <a:solidFill>
                  <a:schemeClr val="dk1"/>
                </a:solidFill>
                <a:highlight>
                  <a:srgbClr val="FFFFFF"/>
                </a:highlight>
                <a:latin typeface="Helvetica Neue Light"/>
                <a:ea typeface="Helvetica Neue Light"/>
                <a:cs typeface="Helvetica Neue Light"/>
                <a:sym typeface="Helvetica Neue Light"/>
              </a:rPr>
              <a:t>objeto</a:t>
            </a:r>
            <a:r>
              <a:rPr lang="en-GB" sz="2000" dirty="0">
                <a:solidFill>
                  <a:schemeClr val="dk1"/>
                </a:solidFill>
                <a:highlight>
                  <a:srgbClr val="FFFFFF"/>
                </a:highlight>
                <a:latin typeface="Helvetica Neue Light"/>
                <a:ea typeface="Helvetica Neue Light"/>
                <a:cs typeface="Helvetica Neue Light"/>
                <a:sym typeface="Helvetica Neue Light"/>
              </a:rPr>
              <a:t> de </a:t>
            </a:r>
            <a:r>
              <a:rPr lang="en-GB" sz="2000" b="1" dirty="0">
                <a:solidFill>
                  <a:schemeClr val="dk1"/>
                </a:solidFill>
                <a:highlight>
                  <a:srgbClr val="FFFFFF"/>
                </a:highlight>
                <a:latin typeface="Helvetica Neue"/>
                <a:ea typeface="Helvetica Neue"/>
                <a:cs typeface="Helvetica Neue"/>
                <a:sym typeface="Helvetica Neue"/>
              </a:rPr>
              <a:t>entrada</a:t>
            </a:r>
            <a:r>
              <a:rPr lang="en-GB" sz="2000" dirty="0">
                <a:solidFill>
                  <a:schemeClr val="dk1"/>
                </a:solidFill>
                <a:highlight>
                  <a:srgbClr val="FFFFFF"/>
                </a:highlight>
                <a:latin typeface="Helvetica Neue Light"/>
                <a:ea typeface="Helvetica Neue Light"/>
                <a:cs typeface="Helvetica Neue Light"/>
                <a:sym typeface="Helvetica Neue Light"/>
              </a:rPr>
              <a:t>. </a:t>
            </a:r>
            <a:endParaRPr sz="2000" dirty="0">
              <a:latin typeface="Helvetica Neue Light"/>
              <a:ea typeface="Helvetica Neue Light"/>
              <a:cs typeface="Helvetica Neue Light"/>
              <a:sym typeface="Helvetica Neue Light"/>
            </a:endParaRPr>
          </a:p>
        </p:txBody>
      </p:sp>
      <p:sp>
        <p:nvSpPr>
          <p:cNvPr id="180" name="Google Shape;180;p25"/>
          <p:cNvSpPr txBox="1"/>
          <p:nvPr/>
        </p:nvSpPr>
        <p:spPr>
          <a:xfrm>
            <a:off x="622300" y="317675"/>
            <a:ext cx="6988625" cy="7656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GB" sz="3600" dirty="0">
                <a:solidFill>
                  <a:schemeClr val="bg1"/>
                </a:solidFill>
                <a:latin typeface="Anton"/>
                <a:ea typeface="Anton"/>
                <a:cs typeface="Anton"/>
                <a:sym typeface="Anton"/>
              </a:rPr>
              <a:t>¿</a:t>
            </a:r>
            <a:r>
              <a:rPr lang="en-GB" sz="3600" dirty="0" err="1">
                <a:solidFill>
                  <a:schemeClr val="bg1"/>
                </a:solidFill>
                <a:latin typeface="Anton"/>
                <a:ea typeface="Anton"/>
                <a:cs typeface="Anton"/>
                <a:sym typeface="Anton"/>
              </a:rPr>
              <a:t>Qué</a:t>
            </a:r>
            <a:r>
              <a:rPr lang="en-GB" sz="3600" dirty="0">
                <a:solidFill>
                  <a:schemeClr val="bg1"/>
                </a:solidFill>
                <a:latin typeface="Anton"/>
                <a:ea typeface="Anton"/>
                <a:cs typeface="Anton"/>
                <a:sym typeface="Anton"/>
              </a:rPr>
              <a:t> es Handlebars?</a:t>
            </a:r>
            <a:endParaRPr sz="3600" dirty="0">
              <a:solidFill>
                <a:schemeClr val="bg1"/>
              </a:solidFill>
              <a:latin typeface="Anton"/>
              <a:ea typeface="Anton"/>
              <a:cs typeface="Anton"/>
              <a:sym typeface="Anton"/>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6"/>
          <p:cNvSpPr txBox="1"/>
          <p:nvPr/>
        </p:nvSpPr>
        <p:spPr>
          <a:xfrm>
            <a:off x="671575" y="165250"/>
            <a:ext cx="7153800" cy="55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600" dirty="0" err="1">
                <a:solidFill>
                  <a:schemeClr val="bg1"/>
                </a:solidFill>
                <a:latin typeface="Anton"/>
                <a:ea typeface="Anton"/>
                <a:cs typeface="Anton"/>
                <a:sym typeface="Anton"/>
              </a:rPr>
              <a:t>Ejemplo</a:t>
            </a:r>
            <a:r>
              <a:rPr lang="en-GB" sz="2600" dirty="0">
                <a:solidFill>
                  <a:schemeClr val="bg1"/>
                </a:solidFill>
                <a:latin typeface="Anton"/>
                <a:ea typeface="Anton"/>
                <a:cs typeface="Anton"/>
                <a:sym typeface="Anton"/>
              </a:rPr>
              <a:t> Handlebars Online </a:t>
            </a:r>
            <a:endParaRPr sz="2600" dirty="0">
              <a:solidFill>
                <a:schemeClr val="bg1"/>
              </a:solidFill>
              <a:latin typeface="Anton"/>
              <a:ea typeface="Anton"/>
              <a:cs typeface="Anton"/>
              <a:sym typeface="Anton"/>
            </a:endParaRPr>
          </a:p>
        </p:txBody>
      </p:sp>
      <p:pic>
        <p:nvPicPr>
          <p:cNvPr id="190" name="Google Shape;190;p26"/>
          <p:cNvPicPr preferRelativeResize="0"/>
          <p:nvPr/>
        </p:nvPicPr>
        <p:blipFill>
          <a:blip r:embed="rId3">
            <a:alphaModFix/>
          </a:blip>
          <a:stretch>
            <a:fillRect/>
          </a:stretch>
        </p:blipFill>
        <p:spPr>
          <a:xfrm>
            <a:off x="671625" y="797050"/>
            <a:ext cx="7153701" cy="3802793"/>
          </a:xfrm>
          <a:prstGeom prst="rect">
            <a:avLst/>
          </a:prstGeom>
          <a:noFill/>
          <a:ln>
            <a:noFill/>
          </a:ln>
        </p:spPr>
      </p:pic>
      <p:sp>
        <p:nvSpPr>
          <p:cNvPr id="191" name="Google Shape;191;p26"/>
          <p:cNvSpPr txBox="1"/>
          <p:nvPr/>
        </p:nvSpPr>
        <p:spPr>
          <a:xfrm>
            <a:off x="877825" y="4576886"/>
            <a:ext cx="8266175" cy="483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2000" u="sng" dirty="0">
                <a:solidFill>
                  <a:schemeClr val="hlink"/>
                </a:solidFill>
                <a:latin typeface="Helvetica Neue Light"/>
                <a:ea typeface="Helvetica Neue Light"/>
                <a:cs typeface="Helvetica Neue Light"/>
                <a:sym typeface="Helvetica Neue Light"/>
                <a:hlinkClick r:id="rId4"/>
              </a:rPr>
              <a:t>https://handlebarsjs.com/examples/simple-expressions.html</a:t>
            </a:r>
            <a:endParaRPr sz="2000" dirty="0">
              <a:latin typeface="Helvetica Neue Light"/>
              <a:ea typeface="Helvetica Neue Light"/>
              <a:cs typeface="Helvetica Neue Light"/>
              <a:sym typeface="Helvetica Neue Light"/>
            </a:endParaRPr>
          </a:p>
          <a:p>
            <a:pPr marL="0" lvl="0" indent="0" algn="l" rtl="0">
              <a:lnSpc>
                <a:spcPct val="115000"/>
              </a:lnSpc>
              <a:spcBef>
                <a:spcPts val="0"/>
              </a:spcBef>
              <a:spcAft>
                <a:spcPts val="0"/>
              </a:spcAft>
              <a:buNone/>
            </a:pPr>
            <a:endParaRPr sz="2000" dirty="0">
              <a:latin typeface="Helvetica Neue Light"/>
              <a:ea typeface="Helvetica Neue Light"/>
              <a:cs typeface="Helvetica Neue Light"/>
              <a:sym typeface="Helvetica Neue Light"/>
            </a:endParaRPr>
          </a:p>
          <a:p>
            <a:pPr marL="0" lvl="0" indent="0" algn="l" rtl="0">
              <a:lnSpc>
                <a:spcPct val="115000"/>
              </a:lnSpc>
              <a:spcBef>
                <a:spcPts val="0"/>
              </a:spcBef>
              <a:spcAft>
                <a:spcPts val="0"/>
              </a:spcAft>
              <a:buNone/>
            </a:pPr>
            <a:endParaRPr sz="2000" dirty="0">
              <a:latin typeface="Helvetica Neue Light"/>
              <a:ea typeface="Helvetica Neue Light"/>
              <a:cs typeface="Helvetica Neue Light"/>
              <a:sym typeface="Helvetica Neue Light"/>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49"/>
          <p:cNvSpPr txBox="1"/>
          <p:nvPr/>
        </p:nvSpPr>
        <p:spPr>
          <a:xfrm>
            <a:off x="1627125" y="2077200"/>
            <a:ext cx="5889750"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GB" sz="3600" dirty="0" err="1">
                <a:solidFill>
                  <a:schemeClr val="bg1"/>
                </a:solidFill>
                <a:latin typeface="Anton"/>
                <a:ea typeface="Anton"/>
                <a:cs typeface="Anton"/>
                <a:sym typeface="Anton"/>
              </a:rPr>
              <a:t>CARACTERÍSTICAS</a:t>
            </a:r>
            <a:r>
              <a:rPr lang="en-GB" sz="3600" dirty="0">
                <a:solidFill>
                  <a:schemeClr val="bg1"/>
                </a:solidFill>
                <a:latin typeface="Anton"/>
                <a:ea typeface="Anton"/>
                <a:cs typeface="Anton"/>
                <a:sym typeface="Anton"/>
              </a:rPr>
              <a:t> Y </a:t>
            </a:r>
            <a:r>
              <a:rPr lang="en-GB" sz="3600" dirty="0" err="1">
                <a:solidFill>
                  <a:schemeClr val="bg1"/>
                </a:solidFill>
                <a:latin typeface="Anton"/>
                <a:ea typeface="Anton"/>
                <a:cs typeface="Anton"/>
                <a:sym typeface="Anton"/>
              </a:rPr>
              <a:t>FUNCIONES</a:t>
            </a:r>
            <a:endParaRPr sz="3600" dirty="0">
              <a:solidFill>
                <a:schemeClr val="bg1"/>
              </a:solidFill>
              <a:latin typeface="Anton"/>
              <a:ea typeface="Anton"/>
              <a:cs typeface="Anton"/>
              <a:sym typeface="Anton"/>
            </a:endParaRPr>
          </a:p>
        </p:txBody>
      </p:sp>
    </p:spTree>
    <p:extLst>
      <p:ext uri="{BB962C8B-B14F-4D97-AF65-F5344CB8AC3E}">
        <p14:creationId xmlns:p14="http://schemas.microsoft.com/office/powerpoint/2010/main" val="9192799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150"/>
        <p:cNvGrpSpPr/>
        <p:nvPr/>
      </p:nvGrpSpPr>
      <p:grpSpPr>
        <a:xfrm>
          <a:off x="0" y="0"/>
          <a:ext cx="0" cy="0"/>
          <a:chOff x="0" y="0"/>
          <a:chExt cx="0" cy="0"/>
        </a:xfrm>
      </p:grpSpPr>
      <p:sp>
        <p:nvSpPr>
          <p:cNvPr id="3" name="CuadroTexto 2">
            <a:extLst>
              <a:ext uri="{FF2B5EF4-FFF2-40B4-BE49-F238E27FC236}">
                <a16:creationId xmlns:a16="http://schemas.microsoft.com/office/drawing/2014/main" id="{0DDDB3B3-2531-1CE6-B481-6BE7BBD7F3BE}"/>
              </a:ext>
            </a:extLst>
          </p:cNvPr>
          <p:cNvSpPr txBox="1"/>
          <p:nvPr/>
        </p:nvSpPr>
        <p:spPr>
          <a:xfrm>
            <a:off x="258679" y="1186458"/>
            <a:ext cx="8626642" cy="2308324"/>
          </a:xfrm>
          <a:prstGeom prst="rect">
            <a:avLst/>
          </a:prstGeom>
          <a:noFill/>
        </p:spPr>
        <p:txBody>
          <a:bodyPr wrap="square">
            <a:spAutoFit/>
          </a:bodyPr>
          <a:lstStyle/>
          <a:p>
            <a:pPr marL="285750" indent="-285750">
              <a:buClr>
                <a:schemeClr val="bg1"/>
              </a:buClr>
              <a:buFont typeface="Wingdings" panose="05000000000000000000" pitchFamily="2" charset="2"/>
              <a:buChar char="§"/>
            </a:pPr>
            <a:r>
              <a:rPr lang="es-AR" sz="1800" b="1" dirty="0">
                <a:solidFill>
                  <a:schemeClr val="bg1"/>
                </a:solidFill>
              </a:rPr>
              <a:t>LAS CLASES GRABADAS PUEDEN DEMORAR HASTA 48 HORAS</a:t>
            </a:r>
          </a:p>
          <a:p>
            <a:pPr marL="285750" lvl="6" indent="-285750">
              <a:buClr>
                <a:schemeClr val="bg1"/>
              </a:buClr>
              <a:buFont typeface="Courier New" panose="02070309020205020404" pitchFamily="49" charset="0"/>
              <a:buChar char="o"/>
            </a:pPr>
            <a:r>
              <a:rPr lang="es-AR" sz="1800" b="1" dirty="0" err="1">
                <a:solidFill>
                  <a:schemeClr val="tx1"/>
                </a:solidFill>
                <a:highlight>
                  <a:srgbClr val="FFFF00"/>
                </a:highlight>
              </a:rPr>
              <a:t>EducacionIT</a:t>
            </a:r>
            <a:r>
              <a:rPr lang="es-AR" sz="1800" b="1" dirty="0">
                <a:solidFill>
                  <a:schemeClr val="tx1"/>
                </a:solidFill>
                <a:highlight>
                  <a:srgbClr val="FFFF00"/>
                </a:highlight>
              </a:rPr>
              <a:t> NO PIDE RENDIR EXÁMENES (NO SON OBLIGATORIOS)</a:t>
            </a:r>
          </a:p>
          <a:p>
            <a:pPr marL="285750" lvl="6" indent="-285750">
              <a:buClr>
                <a:schemeClr val="bg1"/>
              </a:buClr>
              <a:buFont typeface="Courier New" panose="02070309020205020404" pitchFamily="49" charset="0"/>
              <a:buChar char="o"/>
            </a:pPr>
            <a:r>
              <a:rPr lang="es-AR" sz="1800" b="1" dirty="0">
                <a:solidFill>
                  <a:schemeClr val="tx1"/>
                </a:solidFill>
                <a:highlight>
                  <a:srgbClr val="FFFF00"/>
                </a:highlight>
              </a:rPr>
              <a:t>SUPER RECOMENDABLE HACERLOS YA QUE SIRVEN PARA FIJAR CONCEPTOS</a:t>
            </a:r>
          </a:p>
          <a:p>
            <a:pPr marL="285750" lvl="6" indent="-285750">
              <a:buClr>
                <a:schemeClr val="bg1"/>
              </a:buClr>
              <a:buFont typeface="Courier New" panose="02070309020205020404" pitchFamily="49" charset="0"/>
              <a:buChar char="o"/>
            </a:pPr>
            <a:r>
              <a:rPr lang="es-AR" sz="1800" b="1" dirty="0">
                <a:solidFill>
                  <a:schemeClr val="tx1"/>
                </a:solidFill>
                <a:highlight>
                  <a:srgbClr val="FFFF00"/>
                </a:highlight>
              </a:rPr>
              <a:t>UTILIZAREMOS EL CHAT DE </a:t>
            </a:r>
            <a:r>
              <a:rPr lang="es-AR" sz="1800" b="1" dirty="0" err="1">
                <a:solidFill>
                  <a:schemeClr val="tx1"/>
                </a:solidFill>
                <a:highlight>
                  <a:srgbClr val="FFFF00"/>
                </a:highlight>
              </a:rPr>
              <a:t>ALUMNI</a:t>
            </a:r>
            <a:r>
              <a:rPr lang="es-AR" sz="1800" b="1" dirty="0">
                <a:solidFill>
                  <a:schemeClr val="tx1"/>
                </a:solidFill>
                <a:highlight>
                  <a:srgbClr val="FFFF00"/>
                </a:highlight>
              </a:rPr>
              <a:t> PARA COMUNICARNOS. </a:t>
            </a:r>
            <a:endParaRPr lang="es-AR" sz="1800" b="1" dirty="0">
              <a:solidFill>
                <a:srgbClr val="FF0000"/>
              </a:solidFill>
            </a:endParaRPr>
          </a:p>
          <a:p>
            <a:pPr marL="285750" indent="-285750">
              <a:buClr>
                <a:schemeClr val="bg1"/>
              </a:buClr>
              <a:buFont typeface="Wingdings" panose="05000000000000000000" pitchFamily="2" charset="2"/>
              <a:buChar char="§"/>
            </a:pPr>
            <a:r>
              <a:rPr lang="es-AR" sz="1800" b="1" dirty="0">
                <a:solidFill>
                  <a:schemeClr val="bg1"/>
                </a:solidFill>
              </a:rPr>
              <a:t>ACCEDE AL CONTENIDO (TODO EL CONTENIDO DE LA CURSADA)</a:t>
            </a:r>
          </a:p>
          <a:p>
            <a:pPr marL="285750" indent="-285750">
              <a:buClr>
                <a:schemeClr val="bg1"/>
              </a:buClr>
              <a:buFont typeface="Wingdings" panose="05000000000000000000" pitchFamily="2" charset="2"/>
              <a:buChar char="§"/>
            </a:pPr>
            <a:r>
              <a:rPr lang="es-AR" sz="1800" b="1" dirty="0">
                <a:solidFill>
                  <a:schemeClr val="bg1"/>
                </a:solidFill>
              </a:rPr>
              <a:t>CLASES DE 2 HORAS - MATERIAL DIVIDIDO EN 5 MÓDULOS</a:t>
            </a:r>
          </a:p>
          <a:p>
            <a:pPr marL="285750" indent="-285750">
              <a:buClr>
                <a:schemeClr val="bg1"/>
              </a:buClr>
              <a:buFont typeface="Wingdings" panose="05000000000000000000" pitchFamily="2" charset="2"/>
              <a:buChar char="§"/>
            </a:pPr>
            <a:r>
              <a:rPr lang="es-AR" sz="1800" b="1" dirty="0">
                <a:solidFill>
                  <a:schemeClr val="bg1"/>
                </a:solidFill>
              </a:rPr>
              <a:t>MAS O MENOS CADA DOS CLASES 1 MODULO.</a:t>
            </a:r>
          </a:p>
        </p:txBody>
      </p:sp>
      <p:sp>
        <p:nvSpPr>
          <p:cNvPr id="2" name="Google Shape;272;p51">
            <a:extLst>
              <a:ext uri="{FF2B5EF4-FFF2-40B4-BE49-F238E27FC236}">
                <a16:creationId xmlns:a16="http://schemas.microsoft.com/office/drawing/2014/main" id="{CA459D8F-04A7-0CE8-856A-D933AEE0B381}"/>
              </a:ext>
            </a:extLst>
          </p:cNvPr>
          <p:cNvSpPr txBox="1"/>
          <p:nvPr/>
        </p:nvSpPr>
        <p:spPr>
          <a:xfrm>
            <a:off x="258679" y="317674"/>
            <a:ext cx="5091655"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GB" sz="3600" i="1" dirty="0" err="1">
                <a:solidFill>
                  <a:schemeClr val="bg1"/>
                </a:solidFill>
                <a:latin typeface="Anton"/>
                <a:ea typeface="Anton"/>
                <a:cs typeface="Anton"/>
                <a:sym typeface="Anton"/>
              </a:rPr>
              <a:t>CONSIDERACIONES</a:t>
            </a:r>
            <a:r>
              <a:rPr lang="en-GB" sz="3600" i="1" dirty="0">
                <a:solidFill>
                  <a:schemeClr val="bg1"/>
                </a:solidFill>
                <a:latin typeface="Anton"/>
                <a:ea typeface="Anton"/>
                <a:cs typeface="Anton"/>
                <a:sym typeface="Anton"/>
              </a:rPr>
              <a:t> </a:t>
            </a:r>
            <a:r>
              <a:rPr lang="en-GB" sz="3600" i="1" dirty="0" err="1">
                <a:solidFill>
                  <a:schemeClr val="bg1"/>
                </a:solidFill>
                <a:latin typeface="Anton"/>
                <a:ea typeface="Anton"/>
                <a:cs typeface="Anton"/>
                <a:sym typeface="Anton"/>
              </a:rPr>
              <a:t>INICIALES</a:t>
            </a:r>
            <a:endParaRPr sz="3600" i="1" dirty="0">
              <a:solidFill>
                <a:schemeClr val="bg1"/>
              </a:solidFill>
              <a:latin typeface="Anton"/>
              <a:ea typeface="Anton"/>
              <a:cs typeface="Anton"/>
              <a:sym typeface="Anton"/>
            </a:endParaRPr>
          </a:p>
        </p:txBody>
      </p:sp>
    </p:spTree>
    <p:extLst>
      <p:ext uri="{BB962C8B-B14F-4D97-AF65-F5344CB8AC3E}">
        <p14:creationId xmlns:p14="http://schemas.microsoft.com/office/powerpoint/2010/main" val="148289242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2D29981-58A6-73B5-A7CF-AA24C76F63CC}"/>
              </a:ext>
            </a:extLst>
          </p:cNvPr>
          <p:cNvSpPr>
            <a:spLocks noGrp="1"/>
          </p:cNvSpPr>
          <p:nvPr>
            <p:ph type="title"/>
          </p:nvPr>
        </p:nvSpPr>
        <p:spPr/>
        <p:txBody>
          <a:bodyPr/>
          <a:lstStyle/>
          <a:p>
            <a:r>
              <a:rPr lang="es-AR" sz="3600" dirty="0">
                <a:solidFill>
                  <a:schemeClr val="bg1"/>
                </a:solidFill>
              </a:rPr>
              <a:t>PRIMERA PLANTILLA </a:t>
            </a:r>
          </a:p>
        </p:txBody>
      </p:sp>
      <p:sp>
        <p:nvSpPr>
          <p:cNvPr id="3" name="Marcador de texto 2">
            <a:extLst>
              <a:ext uri="{FF2B5EF4-FFF2-40B4-BE49-F238E27FC236}">
                <a16:creationId xmlns:a16="http://schemas.microsoft.com/office/drawing/2014/main" id="{1470C356-D42A-E010-EA39-50CAD5D13AA3}"/>
              </a:ext>
            </a:extLst>
          </p:cNvPr>
          <p:cNvSpPr>
            <a:spLocks noGrp="1"/>
          </p:cNvSpPr>
          <p:nvPr>
            <p:ph type="body" idx="1"/>
          </p:nvPr>
        </p:nvSpPr>
        <p:spPr/>
        <p:txBody>
          <a:bodyPr/>
          <a:lstStyle/>
          <a:p>
            <a:pPr marL="114300" indent="0">
              <a:buNone/>
            </a:pPr>
            <a:r>
              <a:rPr lang="es-MX" dirty="0">
                <a:solidFill>
                  <a:schemeClr val="bg1"/>
                </a:solidFill>
              </a:rPr>
              <a:t>El objeto </a:t>
            </a:r>
            <a:r>
              <a:rPr lang="es-MX" dirty="0" err="1">
                <a:solidFill>
                  <a:schemeClr val="bg1"/>
                </a:solidFill>
              </a:rPr>
              <a:t>Handlebars</a:t>
            </a:r>
            <a:r>
              <a:rPr lang="es-MX" dirty="0">
                <a:solidFill>
                  <a:schemeClr val="bg1"/>
                </a:solidFill>
              </a:rPr>
              <a:t> tiene dentro una función llamada compile. Esta función es central en </a:t>
            </a:r>
            <a:r>
              <a:rPr lang="es-MX" dirty="0" err="1">
                <a:solidFill>
                  <a:schemeClr val="bg1"/>
                </a:solidFill>
              </a:rPr>
              <a:t>Handlebars</a:t>
            </a:r>
            <a:r>
              <a:rPr lang="es-MX" dirty="0">
                <a:solidFill>
                  <a:schemeClr val="bg1"/>
                </a:solidFill>
              </a:rPr>
              <a:t>, y se encarga de tomar un texto -que mezcla HTML con expresiones de </a:t>
            </a:r>
            <a:r>
              <a:rPr lang="es-MX" dirty="0" err="1">
                <a:solidFill>
                  <a:schemeClr val="bg1"/>
                </a:solidFill>
              </a:rPr>
              <a:t>Handlebars</a:t>
            </a:r>
            <a:r>
              <a:rPr lang="es-MX" dirty="0">
                <a:solidFill>
                  <a:schemeClr val="bg1"/>
                </a:solidFill>
              </a:rPr>
              <a:t>- y transformar dicho texto en una función. La función podrá ser utilizada luego con diferentes juegos de parámetros para reutilizar la sintaxis HTML, y retornará el texto HTML resultante.</a:t>
            </a:r>
          </a:p>
          <a:p>
            <a:pPr marL="114300" indent="0">
              <a:buNone/>
            </a:pPr>
            <a:endParaRPr lang="es-AR" dirty="0">
              <a:solidFill>
                <a:schemeClr val="bg1"/>
              </a:solidFill>
            </a:endParaRPr>
          </a:p>
          <a:p>
            <a:pPr marL="114300" indent="0">
              <a:buNone/>
            </a:pPr>
            <a:r>
              <a:rPr lang="es-MX" sz="2400" b="1" dirty="0">
                <a:solidFill>
                  <a:schemeClr val="bg1"/>
                </a:solidFill>
              </a:rPr>
              <a:t>Podríamos decir que </a:t>
            </a:r>
            <a:r>
              <a:rPr lang="es-MX" sz="2400" b="1" dirty="0" err="1">
                <a:solidFill>
                  <a:schemeClr val="bg1"/>
                </a:solidFill>
              </a:rPr>
              <a:t>Handlebars</a:t>
            </a:r>
            <a:r>
              <a:rPr lang="es-MX" sz="2400" b="1" dirty="0">
                <a:solidFill>
                  <a:schemeClr val="bg1"/>
                </a:solidFill>
              </a:rPr>
              <a:t> es un “</a:t>
            </a:r>
            <a:r>
              <a:rPr lang="es-MX" sz="2400" b="1" dirty="0" err="1">
                <a:solidFill>
                  <a:schemeClr val="bg1"/>
                </a:solidFill>
              </a:rPr>
              <a:t>String</a:t>
            </a:r>
            <a:r>
              <a:rPr lang="es-MX" sz="2400" b="1" dirty="0">
                <a:solidFill>
                  <a:schemeClr val="bg1"/>
                </a:solidFill>
              </a:rPr>
              <a:t> </a:t>
            </a:r>
            <a:r>
              <a:rPr lang="es-MX" sz="2400" b="1" dirty="0" err="1">
                <a:solidFill>
                  <a:schemeClr val="bg1"/>
                </a:solidFill>
              </a:rPr>
              <a:t>Template</a:t>
            </a:r>
            <a:r>
              <a:rPr lang="es-MX" sz="2400" b="1" dirty="0">
                <a:solidFill>
                  <a:schemeClr val="bg1"/>
                </a:solidFill>
              </a:rPr>
              <a:t> con más funcionalidades en la plantilla”</a:t>
            </a:r>
            <a:endParaRPr lang="es-AR" sz="2400" b="1" dirty="0">
              <a:solidFill>
                <a:schemeClr val="bg1"/>
              </a:solidFill>
            </a:endParaRPr>
          </a:p>
        </p:txBody>
      </p:sp>
    </p:spTree>
    <p:extLst>
      <p:ext uri="{BB962C8B-B14F-4D97-AF65-F5344CB8AC3E}">
        <p14:creationId xmlns:p14="http://schemas.microsoft.com/office/powerpoint/2010/main" val="426998640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4" name="Google Shape;204;p28"/>
          <p:cNvSpPr txBox="1"/>
          <p:nvPr/>
        </p:nvSpPr>
        <p:spPr>
          <a:xfrm>
            <a:off x="379050" y="908175"/>
            <a:ext cx="8385900" cy="3951821"/>
          </a:xfrm>
          <a:prstGeom prst="rect">
            <a:avLst/>
          </a:prstGeom>
          <a:solidFill>
            <a:srgbClr val="1E1E1E"/>
          </a:solid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Clr>
                <a:schemeClr val="dk1"/>
              </a:buClr>
              <a:buSzPts val="1100"/>
              <a:buFont typeface="Arial"/>
              <a:buNone/>
            </a:pPr>
            <a:r>
              <a:rPr lang="en-GB" sz="1000" dirty="0">
                <a:solidFill>
                  <a:srgbClr val="808080"/>
                </a:solidFill>
                <a:highlight>
                  <a:srgbClr val="1E1E1E"/>
                </a:highlight>
                <a:latin typeface="Courier New"/>
                <a:ea typeface="Courier New"/>
                <a:cs typeface="Courier New"/>
                <a:sym typeface="Courier New"/>
              </a:rPr>
              <a:t>&lt;!</a:t>
            </a:r>
            <a:r>
              <a:rPr lang="en-GB" sz="1000" dirty="0">
                <a:solidFill>
                  <a:srgbClr val="569CD6"/>
                </a:solidFill>
                <a:highlight>
                  <a:srgbClr val="1E1E1E"/>
                </a:highlight>
                <a:latin typeface="Courier New"/>
                <a:ea typeface="Courier New"/>
                <a:cs typeface="Courier New"/>
                <a:sym typeface="Courier New"/>
              </a:rPr>
              <a:t>DOCTYPE</a:t>
            </a:r>
            <a:r>
              <a:rPr lang="en-GB" sz="1000" dirty="0">
                <a:solidFill>
                  <a:srgbClr val="D4D4D4"/>
                </a:solidFill>
                <a:highlight>
                  <a:srgbClr val="1E1E1E"/>
                </a:highlight>
                <a:latin typeface="Courier New"/>
                <a:ea typeface="Courier New"/>
                <a:cs typeface="Courier New"/>
                <a:sym typeface="Courier New"/>
              </a:rPr>
              <a:t> </a:t>
            </a:r>
            <a:r>
              <a:rPr lang="en-GB" sz="1000" dirty="0">
                <a:solidFill>
                  <a:srgbClr val="9CDCFE"/>
                </a:solidFill>
                <a:highlight>
                  <a:srgbClr val="1E1E1E"/>
                </a:highlight>
                <a:latin typeface="Courier New"/>
                <a:ea typeface="Courier New"/>
                <a:cs typeface="Courier New"/>
                <a:sym typeface="Courier New"/>
              </a:rPr>
              <a:t>html</a:t>
            </a:r>
            <a:r>
              <a:rPr lang="en-GB" sz="1000" dirty="0">
                <a:solidFill>
                  <a:srgbClr val="808080"/>
                </a:solidFill>
                <a:highlight>
                  <a:srgbClr val="1E1E1E"/>
                </a:highlight>
                <a:latin typeface="Courier New"/>
                <a:ea typeface="Courier New"/>
                <a:cs typeface="Courier New"/>
                <a:sym typeface="Courier New"/>
              </a:rPr>
              <a:t>&gt;</a:t>
            </a:r>
            <a:endParaRPr sz="1000" dirty="0">
              <a:solidFill>
                <a:srgbClr val="808080"/>
              </a:solidFill>
              <a:highlight>
                <a:srgbClr val="1E1E1E"/>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GB" sz="1000" dirty="0">
                <a:solidFill>
                  <a:srgbClr val="808080"/>
                </a:solidFill>
                <a:highlight>
                  <a:srgbClr val="1E1E1E"/>
                </a:highlight>
                <a:latin typeface="Courier New"/>
                <a:ea typeface="Courier New"/>
                <a:cs typeface="Courier New"/>
                <a:sym typeface="Courier New"/>
              </a:rPr>
              <a:t>&lt;</a:t>
            </a:r>
            <a:r>
              <a:rPr lang="en-GB" sz="1000" dirty="0">
                <a:solidFill>
                  <a:srgbClr val="569CD6"/>
                </a:solidFill>
                <a:highlight>
                  <a:srgbClr val="1E1E1E"/>
                </a:highlight>
                <a:latin typeface="Courier New"/>
                <a:ea typeface="Courier New"/>
                <a:cs typeface="Courier New"/>
                <a:sym typeface="Courier New"/>
              </a:rPr>
              <a:t>html</a:t>
            </a:r>
            <a:r>
              <a:rPr lang="en-GB" sz="1000" dirty="0">
                <a:solidFill>
                  <a:srgbClr val="D4D4D4"/>
                </a:solidFill>
                <a:highlight>
                  <a:srgbClr val="1E1E1E"/>
                </a:highlight>
                <a:latin typeface="Courier New"/>
                <a:ea typeface="Courier New"/>
                <a:cs typeface="Courier New"/>
                <a:sym typeface="Courier New"/>
              </a:rPr>
              <a:t> </a:t>
            </a:r>
            <a:r>
              <a:rPr lang="en-GB" sz="1000" dirty="0">
                <a:solidFill>
                  <a:srgbClr val="9CDCFE"/>
                </a:solidFill>
                <a:highlight>
                  <a:srgbClr val="1E1E1E"/>
                </a:highlight>
                <a:latin typeface="Courier New"/>
                <a:ea typeface="Courier New"/>
                <a:cs typeface="Courier New"/>
                <a:sym typeface="Courier New"/>
              </a:rPr>
              <a:t>lang</a:t>
            </a:r>
            <a:r>
              <a:rPr lang="en-GB" sz="1000" dirty="0">
                <a:solidFill>
                  <a:srgbClr val="D4D4D4"/>
                </a:solidFill>
                <a:highlight>
                  <a:srgbClr val="1E1E1E"/>
                </a:highlight>
                <a:latin typeface="Courier New"/>
                <a:ea typeface="Courier New"/>
                <a:cs typeface="Courier New"/>
                <a:sym typeface="Courier New"/>
              </a:rPr>
              <a:t>=</a:t>
            </a:r>
            <a:r>
              <a:rPr lang="en-GB" sz="1000" dirty="0">
                <a:solidFill>
                  <a:srgbClr val="CE9178"/>
                </a:solidFill>
                <a:highlight>
                  <a:srgbClr val="1E1E1E"/>
                </a:highlight>
                <a:latin typeface="Courier New"/>
                <a:ea typeface="Courier New"/>
                <a:cs typeface="Courier New"/>
                <a:sym typeface="Courier New"/>
              </a:rPr>
              <a:t>"</a:t>
            </a:r>
            <a:r>
              <a:rPr lang="en-GB" sz="1000" dirty="0" err="1">
                <a:solidFill>
                  <a:srgbClr val="CE9178"/>
                </a:solidFill>
                <a:highlight>
                  <a:srgbClr val="1E1E1E"/>
                </a:highlight>
                <a:latin typeface="Courier New"/>
                <a:ea typeface="Courier New"/>
                <a:cs typeface="Courier New"/>
                <a:sym typeface="Courier New"/>
              </a:rPr>
              <a:t>en</a:t>
            </a:r>
            <a:r>
              <a:rPr lang="en-GB" sz="1000" dirty="0">
                <a:solidFill>
                  <a:srgbClr val="CE9178"/>
                </a:solidFill>
                <a:highlight>
                  <a:srgbClr val="1E1E1E"/>
                </a:highlight>
                <a:latin typeface="Courier New"/>
                <a:ea typeface="Courier New"/>
                <a:cs typeface="Courier New"/>
                <a:sym typeface="Courier New"/>
              </a:rPr>
              <a:t>"</a:t>
            </a:r>
            <a:r>
              <a:rPr lang="en-GB" sz="1000" dirty="0">
                <a:solidFill>
                  <a:srgbClr val="808080"/>
                </a:solidFill>
                <a:highlight>
                  <a:srgbClr val="1E1E1E"/>
                </a:highlight>
                <a:latin typeface="Courier New"/>
                <a:ea typeface="Courier New"/>
                <a:cs typeface="Courier New"/>
                <a:sym typeface="Courier New"/>
              </a:rPr>
              <a:t>&gt;</a:t>
            </a:r>
            <a:endParaRPr sz="1000" dirty="0">
              <a:solidFill>
                <a:srgbClr val="D4D4D4"/>
              </a:solidFill>
              <a:highlight>
                <a:srgbClr val="1E1E1E"/>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GB" sz="1000" dirty="0">
                <a:solidFill>
                  <a:srgbClr val="808080"/>
                </a:solidFill>
                <a:highlight>
                  <a:srgbClr val="1E1E1E"/>
                </a:highlight>
                <a:latin typeface="Courier New"/>
                <a:ea typeface="Courier New"/>
                <a:cs typeface="Courier New"/>
                <a:sym typeface="Courier New"/>
              </a:rPr>
              <a:t>&lt;</a:t>
            </a:r>
            <a:r>
              <a:rPr lang="en-GB" sz="1000" dirty="0">
                <a:solidFill>
                  <a:srgbClr val="569CD6"/>
                </a:solidFill>
                <a:highlight>
                  <a:srgbClr val="1E1E1E"/>
                </a:highlight>
                <a:latin typeface="Courier New"/>
                <a:ea typeface="Courier New"/>
                <a:cs typeface="Courier New"/>
                <a:sym typeface="Courier New"/>
              </a:rPr>
              <a:t>head</a:t>
            </a:r>
            <a:r>
              <a:rPr lang="en-GB" sz="1000" dirty="0">
                <a:solidFill>
                  <a:srgbClr val="808080"/>
                </a:solidFill>
                <a:highlight>
                  <a:srgbClr val="1E1E1E"/>
                </a:highlight>
                <a:latin typeface="Courier New"/>
                <a:ea typeface="Courier New"/>
                <a:cs typeface="Courier New"/>
                <a:sym typeface="Courier New"/>
              </a:rPr>
              <a:t>&gt;</a:t>
            </a:r>
            <a:endParaRPr sz="1000" dirty="0">
              <a:solidFill>
                <a:srgbClr val="808080"/>
              </a:solidFill>
              <a:highlight>
                <a:srgbClr val="1E1E1E"/>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GB" sz="1000" dirty="0">
                <a:solidFill>
                  <a:srgbClr val="D4D4D4"/>
                </a:solidFill>
                <a:highlight>
                  <a:srgbClr val="1E1E1E"/>
                </a:highlight>
                <a:latin typeface="Courier New"/>
                <a:ea typeface="Courier New"/>
                <a:cs typeface="Courier New"/>
                <a:sym typeface="Courier New"/>
              </a:rPr>
              <a:t>  </a:t>
            </a:r>
            <a:r>
              <a:rPr lang="en-GB" sz="1000" dirty="0">
                <a:solidFill>
                  <a:srgbClr val="808080"/>
                </a:solidFill>
                <a:highlight>
                  <a:srgbClr val="1E1E1E"/>
                </a:highlight>
                <a:latin typeface="Courier New"/>
                <a:ea typeface="Courier New"/>
                <a:cs typeface="Courier New"/>
                <a:sym typeface="Courier New"/>
              </a:rPr>
              <a:t>&lt;</a:t>
            </a:r>
            <a:r>
              <a:rPr lang="en-GB" sz="1000" dirty="0">
                <a:solidFill>
                  <a:srgbClr val="569CD6"/>
                </a:solidFill>
                <a:highlight>
                  <a:srgbClr val="1E1E1E"/>
                </a:highlight>
                <a:latin typeface="Courier New"/>
                <a:ea typeface="Courier New"/>
                <a:cs typeface="Courier New"/>
                <a:sym typeface="Courier New"/>
              </a:rPr>
              <a:t>meta</a:t>
            </a:r>
            <a:r>
              <a:rPr lang="en-GB" sz="1000" dirty="0">
                <a:solidFill>
                  <a:srgbClr val="D4D4D4"/>
                </a:solidFill>
                <a:highlight>
                  <a:srgbClr val="1E1E1E"/>
                </a:highlight>
                <a:latin typeface="Courier New"/>
                <a:ea typeface="Courier New"/>
                <a:cs typeface="Courier New"/>
                <a:sym typeface="Courier New"/>
              </a:rPr>
              <a:t> </a:t>
            </a:r>
            <a:r>
              <a:rPr lang="en-GB" sz="1000" dirty="0">
                <a:solidFill>
                  <a:srgbClr val="9CDCFE"/>
                </a:solidFill>
                <a:highlight>
                  <a:srgbClr val="1E1E1E"/>
                </a:highlight>
                <a:latin typeface="Courier New"/>
                <a:ea typeface="Courier New"/>
                <a:cs typeface="Courier New"/>
                <a:sym typeface="Courier New"/>
              </a:rPr>
              <a:t>charset</a:t>
            </a:r>
            <a:r>
              <a:rPr lang="en-GB" sz="1000" dirty="0">
                <a:solidFill>
                  <a:srgbClr val="D4D4D4"/>
                </a:solidFill>
                <a:highlight>
                  <a:srgbClr val="1E1E1E"/>
                </a:highlight>
                <a:latin typeface="Courier New"/>
                <a:ea typeface="Courier New"/>
                <a:cs typeface="Courier New"/>
                <a:sym typeface="Courier New"/>
              </a:rPr>
              <a:t>=</a:t>
            </a:r>
            <a:r>
              <a:rPr lang="en-GB" sz="1000" dirty="0">
                <a:solidFill>
                  <a:srgbClr val="CE9178"/>
                </a:solidFill>
                <a:highlight>
                  <a:srgbClr val="1E1E1E"/>
                </a:highlight>
                <a:latin typeface="Courier New"/>
                <a:ea typeface="Courier New"/>
                <a:cs typeface="Courier New"/>
                <a:sym typeface="Courier New"/>
              </a:rPr>
              <a:t>"UTF-8"</a:t>
            </a:r>
            <a:r>
              <a:rPr lang="en-GB" sz="1000" dirty="0">
                <a:solidFill>
                  <a:srgbClr val="808080"/>
                </a:solidFill>
                <a:highlight>
                  <a:srgbClr val="1E1E1E"/>
                </a:highlight>
                <a:latin typeface="Courier New"/>
                <a:ea typeface="Courier New"/>
                <a:cs typeface="Courier New"/>
                <a:sym typeface="Courier New"/>
              </a:rPr>
              <a:t>&gt;</a:t>
            </a:r>
            <a:endParaRPr sz="1000" dirty="0">
              <a:solidFill>
                <a:srgbClr val="808080"/>
              </a:solidFill>
              <a:highlight>
                <a:srgbClr val="1E1E1E"/>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GB" sz="1000" dirty="0">
                <a:solidFill>
                  <a:srgbClr val="D4D4D4"/>
                </a:solidFill>
                <a:highlight>
                  <a:srgbClr val="1E1E1E"/>
                </a:highlight>
                <a:latin typeface="Courier New"/>
                <a:ea typeface="Courier New"/>
                <a:cs typeface="Courier New"/>
                <a:sym typeface="Courier New"/>
              </a:rPr>
              <a:t>  </a:t>
            </a:r>
            <a:r>
              <a:rPr lang="en-GB" sz="1000" dirty="0">
                <a:solidFill>
                  <a:srgbClr val="808080"/>
                </a:solidFill>
                <a:highlight>
                  <a:srgbClr val="1E1E1E"/>
                </a:highlight>
                <a:latin typeface="Courier New"/>
                <a:ea typeface="Courier New"/>
                <a:cs typeface="Courier New"/>
                <a:sym typeface="Courier New"/>
              </a:rPr>
              <a:t>&lt;</a:t>
            </a:r>
            <a:r>
              <a:rPr lang="en-GB" sz="1000" dirty="0">
                <a:solidFill>
                  <a:srgbClr val="569CD6"/>
                </a:solidFill>
                <a:highlight>
                  <a:srgbClr val="1E1E1E"/>
                </a:highlight>
                <a:latin typeface="Courier New"/>
                <a:ea typeface="Courier New"/>
                <a:cs typeface="Courier New"/>
                <a:sym typeface="Courier New"/>
              </a:rPr>
              <a:t>meta</a:t>
            </a:r>
            <a:r>
              <a:rPr lang="en-GB" sz="1000" dirty="0">
                <a:solidFill>
                  <a:srgbClr val="D4D4D4"/>
                </a:solidFill>
                <a:highlight>
                  <a:srgbClr val="1E1E1E"/>
                </a:highlight>
                <a:latin typeface="Courier New"/>
                <a:ea typeface="Courier New"/>
                <a:cs typeface="Courier New"/>
                <a:sym typeface="Courier New"/>
              </a:rPr>
              <a:t> </a:t>
            </a:r>
            <a:r>
              <a:rPr lang="en-GB" sz="1000" dirty="0">
                <a:solidFill>
                  <a:srgbClr val="9CDCFE"/>
                </a:solidFill>
                <a:highlight>
                  <a:srgbClr val="1E1E1E"/>
                </a:highlight>
                <a:latin typeface="Courier New"/>
                <a:ea typeface="Courier New"/>
                <a:cs typeface="Courier New"/>
                <a:sym typeface="Courier New"/>
              </a:rPr>
              <a:t>name</a:t>
            </a:r>
            <a:r>
              <a:rPr lang="en-GB" sz="1000" dirty="0">
                <a:solidFill>
                  <a:srgbClr val="D4D4D4"/>
                </a:solidFill>
                <a:highlight>
                  <a:srgbClr val="1E1E1E"/>
                </a:highlight>
                <a:latin typeface="Courier New"/>
                <a:ea typeface="Courier New"/>
                <a:cs typeface="Courier New"/>
                <a:sym typeface="Courier New"/>
              </a:rPr>
              <a:t>=</a:t>
            </a:r>
            <a:r>
              <a:rPr lang="en-GB" sz="1000" dirty="0">
                <a:solidFill>
                  <a:srgbClr val="CE9178"/>
                </a:solidFill>
                <a:highlight>
                  <a:srgbClr val="1E1E1E"/>
                </a:highlight>
                <a:latin typeface="Courier New"/>
                <a:ea typeface="Courier New"/>
                <a:cs typeface="Courier New"/>
                <a:sym typeface="Courier New"/>
              </a:rPr>
              <a:t>"viewport"</a:t>
            </a:r>
            <a:r>
              <a:rPr lang="en-GB" sz="1000" dirty="0">
                <a:solidFill>
                  <a:srgbClr val="D4D4D4"/>
                </a:solidFill>
                <a:highlight>
                  <a:srgbClr val="1E1E1E"/>
                </a:highlight>
                <a:latin typeface="Courier New"/>
                <a:ea typeface="Courier New"/>
                <a:cs typeface="Courier New"/>
                <a:sym typeface="Courier New"/>
              </a:rPr>
              <a:t> </a:t>
            </a:r>
            <a:r>
              <a:rPr lang="en-GB" sz="1000" dirty="0">
                <a:solidFill>
                  <a:srgbClr val="9CDCFE"/>
                </a:solidFill>
                <a:highlight>
                  <a:srgbClr val="1E1E1E"/>
                </a:highlight>
                <a:latin typeface="Courier New"/>
                <a:ea typeface="Courier New"/>
                <a:cs typeface="Courier New"/>
                <a:sym typeface="Courier New"/>
              </a:rPr>
              <a:t>content</a:t>
            </a:r>
            <a:r>
              <a:rPr lang="en-GB" sz="1000" dirty="0">
                <a:solidFill>
                  <a:srgbClr val="D4D4D4"/>
                </a:solidFill>
                <a:highlight>
                  <a:srgbClr val="1E1E1E"/>
                </a:highlight>
                <a:latin typeface="Courier New"/>
                <a:ea typeface="Courier New"/>
                <a:cs typeface="Courier New"/>
                <a:sym typeface="Courier New"/>
              </a:rPr>
              <a:t>=</a:t>
            </a:r>
            <a:r>
              <a:rPr lang="en-GB" sz="1000" dirty="0">
                <a:solidFill>
                  <a:srgbClr val="CE9178"/>
                </a:solidFill>
                <a:highlight>
                  <a:srgbClr val="1E1E1E"/>
                </a:highlight>
                <a:latin typeface="Courier New"/>
                <a:ea typeface="Courier New"/>
                <a:cs typeface="Courier New"/>
                <a:sym typeface="Courier New"/>
              </a:rPr>
              <a:t>"width=device-width, initial-scale=1.0"</a:t>
            </a:r>
            <a:r>
              <a:rPr lang="en-GB" sz="1000" dirty="0">
                <a:solidFill>
                  <a:srgbClr val="808080"/>
                </a:solidFill>
                <a:highlight>
                  <a:srgbClr val="1E1E1E"/>
                </a:highlight>
                <a:latin typeface="Courier New"/>
                <a:ea typeface="Courier New"/>
                <a:cs typeface="Courier New"/>
                <a:sym typeface="Courier New"/>
              </a:rPr>
              <a:t>&gt;</a:t>
            </a:r>
            <a:endParaRPr sz="1000" dirty="0">
              <a:solidFill>
                <a:srgbClr val="808080"/>
              </a:solidFill>
              <a:highlight>
                <a:srgbClr val="1E1E1E"/>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GB" sz="1000" dirty="0">
                <a:solidFill>
                  <a:srgbClr val="D4D4D4"/>
                </a:solidFill>
                <a:highlight>
                  <a:srgbClr val="1E1E1E"/>
                </a:highlight>
                <a:latin typeface="Courier New"/>
                <a:ea typeface="Courier New"/>
                <a:cs typeface="Courier New"/>
                <a:sym typeface="Courier New"/>
              </a:rPr>
              <a:t>  </a:t>
            </a:r>
            <a:r>
              <a:rPr lang="en-GB" sz="1000" dirty="0">
                <a:solidFill>
                  <a:srgbClr val="808080"/>
                </a:solidFill>
                <a:highlight>
                  <a:srgbClr val="1E1E1E"/>
                </a:highlight>
                <a:latin typeface="Courier New"/>
                <a:ea typeface="Courier New"/>
                <a:cs typeface="Courier New"/>
                <a:sym typeface="Courier New"/>
              </a:rPr>
              <a:t>&lt;</a:t>
            </a:r>
            <a:r>
              <a:rPr lang="en-GB" sz="1000" dirty="0">
                <a:solidFill>
                  <a:srgbClr val="569CD6"/>
                </a:solidFill>
                <a:highlight>
                  <a:srgbClr val="1E1E1E"/>
                </a:highlight>
                <a:latin typeface="Courier New"/>
                <a:ea typeface="Courier New"/>
                <a:cs typeface="Courier New"/>
                <a:sym typeface="Courier New"/>
              </a:rPr>
              <a:t>title</a:t>
            </a:r>
            <a:r>
              <a:rPr lang="en-GB" sz="1000" dirty="0">
                <a:solidFill>
                  <a:srgbClr val="808080"/>
                </a:solidFill>
                <a:highlight>
                  <a:srgbClr val="1E1E1E"/>
                </a:highlight>
                <a:latin typeface="Courier New"/>
                <a:ea typeface="Courier New"/>
                <a:cs typeface="Courier New"/>
                <a:sym typeface="Courier New"/>
              </a:rPr>
              <a:t>&gt;</a:t>
            </a:r>
            <a:r>
              <a:rPr lang="en-GB" sz="1000" dirty="0">
                <a:solidFill>
                  <a:srgbClr val="D4D4D4"/>
                </a:solidFill>
                <a:highlight>
                  <a:srgbClr val="1E1E1E"/>
                </a:highlight>
                <a:latin typeface="Courier New"/>
                <a:ea typeface="Courier New"/>
                <a:cs typeface="Courier New"/>
                <a:sym typeface="Courier New"/>
              </a:rPr>
              <a:t>Document</a:t>
            </a:r>
            <a:r>
              <a:rPr lang="en-GB" sz="1000" dirty="0">
                <a:solidFill>
                  <a:srgbClr val="808080"/>
                </a:solidFill>
                <a:highlight>
                  <a:srgbClr val="1E1E1E"/>
                </a:highlight>
                <a:latin typeface="Courier New"/>
                <a:ea typeface="Courier New"/>
                <a:cs typeface="Courier New"/>
                <a:sym typeface="Courier New"/>
              </a:rPr>
              <a:t>&lt;/</a:t>
            </a:r>
            <a:r>
              <a:rPr lang="en-GB" sz="1000" dirty="0">
                <a:solidFill>
                  <a:srgbClr val="569CD6"/>
                </a:solidFill>
                <a:highlight>
                  <a:srgbClr val="1E1E1E"/>
                </a:highlight>
                <a:latin typeface="Courier New"/>
                <a:ea typeface="Courier New"/>
                <a:cs typeface="Courier New"/>
                <a:sym typeface="Courier New"/>
              </a:rPr>
              <a:t>title</a:t>
            </a:r>
            <a:r>
              <a:rPr lang="en-GB" sz="1000" dirty="0">
                <a:solidFill>
                  <a:srgbClr val="808080"/>
                </a:solidFill>
                <a:highlight>
                  <a:srgbClr val="1E1E1E"/>
                </a:highlight>
                <a:latin typeface="Courier New"/>
                <a:ea typeface="Courier New"/>
                <a:cs typeface="Courier New"/>
                <a:sym typeface="Courier New"/>
              </a:rPr>
              <a:t>&gt;</a:t>
            </a:r>
            <a:endParaRPr sz="1000" dirty="0">
              <a:solidFill>
                <a:srgbClr val="808080"/>
              </a:solidFill>
              <a:highlight>
                <a:srgbClr val="1E1E1E"/>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GB" sz="1000" dirty="0">
                <a:solidFill>
                  <a:srgbClr val="808080"/>
                </a:solidFill>
                <a:highlight>
                  <a:srgbClr val="1E1E1E"/>
                </a:highlight>
                <a:latin typeface="Courier New"/>
                <a:ea typeface="Courier New"/>
                <a:cs typeface="Courier New"/>
                <a:sym typeface="Courier New"/>
              </a:rPr>
              <a:t>&lt;/</a:t>
            </a:r>
            <a:r>
              <a:rPr lang="en-GB" sz="1000" dirty="0">
                <a:solidFill>
                  <a:srgbClr val="569CD6"/>
                </a:solidFill>
                <a:highlight>
                  <a:srgbClr val="1E1E1E"/>
                </a:highlight>
                <a:latin typeface="Courier New"/>
                <a:ea typeface="Courier New"/>
                <a:cs typeface="Courier New"/>
                <a:sym typeface="Courier New"/>
              </a:rPr>
              <a:t>head</a:t>
            </a:r>
            <a:r>
              <a:rPr lang="en-GB" sz="1000" dirty="0">
                <a:solidFill>
                  <a:srgbClr val="808080"/>
                </a:solidFill>
                <a:highlight>
                  <a:srgbClr val="1E1E1E"/>
                </a:highlight>
                <a:latin typeface="Courier New"/>
                <a:ea typeface="Courier New"/>
                <a:cs typeface="Courier New"/>
                <a:sym typeface="Courier New"/>
              </a:rPr>
              <a:t>&gt;</a:t>
            </a:r>
            <a:endParaRPr sz="1000" dirty="0">
              <a:solidFill>
                <a:srgbClr val="D4D4D4"/>
              </a:solidFill>
              <a:highlight>
                <a:srgbClr val="1E1E1E"/>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GB" sz="1000" dirty="0">
                <a:solidFill>
                  <a:srgbClr val="808080"/>
                </a:solidFill>
                <a:highlight>
                  <a:srgbClr val="1E1E1E"/>
                </a:highlight>
                <a:latin typeface="Courier New"/>
                <a:ea typeface="Courier New"/>
                <a:cs typeface="Courier New"/>
                <a:sym typeface="Courier New"/>
              </a:rPr>
              <a:t>&lt;</a:t>
            </a:r>
            <a:r>
              <a:rPr lang="en-GB" sz="1000" dirty="0">
                <a:solidFill>
                  <a:srgbClr val="569CD6"/>
                </a:solidFill>
                <a:highlight>
                  <a:srgbClr val="1E1E1E"/>
                </a:highlight>
                <a:latin typeface="Courier New"/>
                <a:ea typeface="Courier New"/>
                <a:cs typeface="Courier New"/>
                <a:sym typeface="Courier New"/>
              </a:rPr>
              <a:t>body</a:t>
            </a:r>
            <a:r>
              <a:rPr lang="en-GB" sz="1000" dirty="0">
                <a:solidFill>
                  <a:srgbClr val="808080"/>
                </a:solidFill>
                <a:highlight>
                  <a:srgbClr val="1E1E1E"/>
                </a:highlight>
                <a:latin typeface="Courier New"/>
                <a:ea typeface="Courier New"/>
                <a:cs typeface="Courier New"/>
                <a:sym typeface="Courier New"/>
              </a:rPr>
              <a:t>&gt;</a:t>
            </a:r>
            <a:endParaRPr sz="1000" dirty="0">
              <a:solidFill>
                <a:srgbClr val="808080"/>
              </a:solidFill>
              <a:highlight>
                <a:srgbClr val="1E1E1E"/>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GB" sz="1000" dirty="0">
                <a:solidFill>
                  <a:srgbClr val="D4D4D4"/>
                </a:solidFill>
                <a:highlight>
                  <a:srgbClr val="1E1E1E"/>
                </a:highlight>
                <a:latin typeface="Courier New"/>
                <a:ea typeface="Courier New"/>
                <a:cs typeface="Courier New"/>
                <a:sym typeface="Courier New"/>
              </a:rPr>
              <a:t>  </a:t>
            </a:r>
            <a:r>
              <a:rPr lang="en-GB" sz="1000" dirty="0">
                <a:solidFill>
                  <a:srgbClr val="808080"/>
                </a:solidFill>
                <a:highlight>
                  <a:srgbClr val="1E1E1E"/>
                </a:highlight>
                <a:latin typeface="Courier New"/>
                <a:ea typeface="Courier New"/>
                <a:cs typeface="Courier New"/>
                <a:sym typeface="Courier New"/>
              </a:rPr>
              <a:t>&lt;</a:t>
            </a:r>
            <a:r>
              <a:rPr lang="en-GB" sz="1000" dirty="0">
                <a:solidFill>
                  <a:srgbClr val="569CD6"/>
                </a:solidFill>
                <a:highlight>
                  <a:srgbClr val="1E1E1E"/>
                </a:highlight>
                <a:latin typeface="Courier New"/>
                <a:ea typeface="Courier New"/>
                <a:cs typeface="Courier New"/>
                <a:sym typeface="Courier New"/>
              </a:rPr>
              <a:t>span</a:t>
            </a:r>
            <a:r>
              <a:rPr lang="en-GB" sz="1000" dirty="0">
                <a:solidFill>
                  <a:srgbClr val="808080"/>
                </a:solidFill>
                <a:highlight>
                  <a:srgbClr val="1E1E1E"/>
                </a:highlight>
                <a:latin typeface="Courier New"/>
                <a:ea typeface="Courier New"/>
                <a:cs typeface="Courier New"/>
                <a:sym typeface="Courier New"/>
              </a:rPr>
              <a:t>&gt;&lt;/</a:t>
            </a:r>
            <a:r>
              <a:rPr lang="en-GB" sz="1000" dirty="0">
                <a:solidFill>
                  <a:srgbClr val="569CD6"/>
                </a:solidFill>
                <a:highlight>
                  <a:srgbClr val="1E1E1E"/>
                </a:highlight>
                <a:latin typeface="Courier New"/>
                <a:ea typeface="Courier New"/>
                <a:cs typeface="Courier New"/>
                <a:sym typeface="Courier New"/>
              </a:rPr>
              <a:t>span</a:t>
            </a:r>
            <a:r>
              <a:rPr lang="en-GB" sz="1000" dirty="0">
                <a:solidFill>
                  <a:srgbClr val="808080"/>
                </a:solidFill>
                <a:highlight>
                  <a:srgbClr val="1E1E1E"/>
                </a:highlight>
                <a:latin typeface="Courier New"/>
                <a:ea typeface="Courier New"/>
                <a:cs typeface="Courier New"/>
                <a:sym typeface="Courier New"/>
              </a:rPr>
              <a:t>&gt;</a:t>
            </a:r>
            <a:r>
              <a:rPr lang="en-GB" sz="1000" dirty="0">
                <a:solidFill>
                  <a:srgbClr val="D4D4D4"/>
                </a:solidFill>
                <a:highlight>
                  <a:srgbClr val="1E1E1E"/>
                </a:highlight>
                <a:latin typeface="Courier New"/>
                <a:ea typeface="Courier New"/>
                <a:cs typeface="Courier New"/>
                <a:sym typeface="Courier New"/>
              </a:rPr>
              <a:t> </a:t>
            </a:r>
            <a:r>
              <a:rPr lang="en-GB" sz="1000" dirty="0">
                <a:solidFill>
                  <a:srgbClr val="6A9955"/>
                </a:solidFill>
                <a:highlight>
                  <a:srgbClr val="1E1E1E"/>
                </a:highlight>
                <a:latin typeface="Courier New"/>
                <a:ea typeface="Courier New"/>
                <a:cs typeface="Courier New"/>
                <a:sym typeface="Courier New"/>
              </a:rPr>
              <a:t>&lt;!-- para </a:t>
            </a:r>
            <a:r>
              <a:rPr lang="en-GB" sz="1000" dirty="0" err="1">
                <a:solidFill>
                  <a:srgbClr val="6A9955"/>
                </a:solidFill>
                <a:highlight>
                  <a:srgbClr val="1E1E1E"/>
                </a:highlight>
                <a:latin typeface="Courier New"/>
                <a:ea typeface="Courier New"/>
                <a:cs typeface="Courier New"/>
                <a:sym typeface="Courier New"/>
              </a:rPr>
              <a:t>inyectar</a:t>
            </a:r>
            <a:r>
              <a:rPr lang="en-GB" sz="1000" dirty="0">
                <a:solidFill>
                  <a:srgbClr val="6A9955"/>
                </a:solidFill>
                <a:highlight>
                  <a:srgbClr val="1E1E1E"/>
                </a:highlight>
                <a:latin typeface="Courier New"/>
                <a:ea typeface="Courier New"/>
                <a:cs typeface="Courier New"/>
                <a:sym typeface="Courier New"/>
              </a:rPr>
              <a:t> </a:t>
            </a:r>
            <a:r>
              <a:rPr lang="en-GB" sz="1000" dirty="0" err="1">
                <a:solidFill>
                  <a:srgbClr val="6A9955"/>
                </a:solidFill>
                <a:highlight>
                  <a:srgbClr val="1E1E1E"/>
                </a:highlight>
                <a:latin typeface="Courier New"/>
                <a:ea typeface="Courier New"/>
                <a:cs typeface="Courier New"/>
                <a:sym typeface="Courier New"/>
              </a:rPr>
              <a:t>el</a:t>
            </a:r>
            <a:r>
              <a:rPr lang="en-GB" sz="1000" dirty="0">
                <a:solidFill>
                  <a:srgbClr val="6A9955"/>
                </a:solidFill>
                <a:highlight>
                  <a:srgbClr val="1E1E1E"/>
                </a:highlight>
                <a:latin typeface="Courier New"/>
                <a:ea typeface="Courier New"/>
                <a:cs typeface="Courier New"/>
                <a:sym typeface="Courier New"/>
              </a:rPr>
              <a:t> </a:t>
            </a:r>
            <a:r>
              <a:rPr lang="en-GB" sz="1000" dirty="0" err="1">
                <a:solidFill>
                  <a:srgbClr val="6A9955"/>
                </a:solidFill>
                <a:highlight>
                  <a:srgbClr val="1E1E1E"/>
                </a:highlight>
                <a:latin typeface="Courier New"/>
                <a:ea typeface="Courier New"/>
                <a:cs typeface="Courier New"/>
                <a:sym typeface="Courier New"/>
              </a:rPr>
              <a:t>resultado</a:t>
            </a:r>
            <a:r>
              <a:rPr lang="en-GB" sz="1000" dirty="0">
                <a:solidFill>
                  <a:srgbClr val="6A9955"/>
                </a:solidFill>
                <a:highlight>
                  <a:srgbClr val="1E1E1E"/>
                </a:highlight>
                <a:latin typeface="Courier New"/>
                <a:ea typeface="Courier New"/>
                <a:cs typeface="Courier New"/>
                <a:sym typeface="Courier New"/>
              </a:rPr>
              <a:t> --&gt;</a:t>
            </a:r>
            <a:endParaRPr sz="1000" dirty="0">
              <a:solidFill>
                <a:srgbClr val="808080"/>
              </a:solidFill>
              <a:highlight>
                <a:srgbClr val="1E1E1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GB" sz="1000" dirty="0">
                <a:solidFill>
                  <a:srgbClr val="D4D4D4"/>
                </a:solidFill>
                <a:highlight>
                  <a:srgbClr val="1E1E1E"/>
                </a:highlight>
                <a:latin typeface="Courier New"/>
                <a:ea typeface="Courier New"/>
                <a:cs typeface="Courier New"/>
                <a:sym typeface="Courier New"/>
              </a:rPr>
              <a:t>  </a:t>
            </a:r>
            <a:r>
              <a:rPr lang="en-GB" sz="1000" dirty="0">
                <a:solidFill>
                  <a:srgbClr val="6A9955"/>
                </a:solidFill>
                <a:highlight>
                  <a:srgbClr val="1E1E1E"/>
                </a:highlight>
                <a:latin typeface="Courier New"/>
                <a:ea typeface="Courier New"/>
                <a:cs typeface="Courier New"/>
                <a:sym typeface="Courier New"/>
              </a:rPr>
              <a:t>&lt;!-- </a:t>
            </a:r>
            <a:r>
              <a:rPr lang="en-GB" sz="1000" dirty="0" err="1">
                <a:solidFill>
                  <a:srgbClr val="6A9955"/>
                </a:solidFill>
                <a:highlight>
                  <a:srgbClr val="1E1E1E"/>
                </a:highlight>
                <a:latin typeface="Courier New"/>
                <a:ea typeface="Courier New"/>
                <a:cs typeface="Courier New"/>
                <a:sym typeface="Courier New"/>
              </a:rPr>
              <a:t>incluir</a:t>
            </a:r>
            <a:r>
              <a:rPr lang="en-GB" sz="1000" dirty="0">
                <a:solidFill>
                  <a:srgbClr val="6A9955"/>
                </a:solidFill>
                <a:highlight>
                  <a:srgbClr val="1E1E1E"/>
                </a:highlight>
                <a:latin typeface="Courier New"/>
                <a:ea typeface="Courier New"/>
                <a:cs typeface="Courier New"/>
                <a:sym typeface="Courier New"/>
              </a:rPr>
              <a:t> handlebars </a:t>
            </a:r>
            <a:r>
              <a:rPr lang="en-GB" sz="1000" dirty="0" err="1">
                <a:solidFill>
                  <a:srgbClr val="6A9955"/>
                </a:solidFill>
                <a:highlight>
                  <a:srgbClr val="1E1E1E"/>
                </a:highlight>
                <a:latin typeface="Courier New"/>
                <a:ea typeface="Courier New"/>
                <a:cs typeface="Courier New"/>
                <a:sym typeface="Courier New"/>
              </a:rPr>
              <a:t>desde</a:t>
            </a:r>
            <a:r>
              <a:rPr lang="en-GB" sz="1000" dirty="0">
                <a:solidFill>
                  <a:srgbClr val="6A9955"/>
                </a:solidFill>
                <a:highlight>
                  <a:srgbClr val="1E1E1E"/>
                </a:highlight>
                <a:latin typeface="Courier New"/>
                <a:ea typeface="Courier New"/>
                <a:cs typeface="Courier New"/>
                <a:sym typeface="Courier New"/>
              </a:rPr>
              <a:t> </a:t>
            </a:r>
            <a:r>
              <a:rPr lang="en-GB" sz="1000" dirty="0" err="1">
                <a:solidFill>
                  <a:srgbClr val="6A9955"/>
                </a:solidFill>
                <a:highlight>
                  <a:srgbClr val="1E1E1E"/>
                </a:highlight>
                <a:latin typeface="Courier New"/>
                <a:ea typeface="Courier New"/>
                <a:cs typeface="Courier New"/>
                <a:sym typeface="Courier New"/>
              </a:rPr>
              <a:t>el</a:t>
            </a:r>
            <a:r>
              <a:rPr lang="en-GB" sz="1000" dirty="0">
                <a:solidFill>
                  <a:srgbClr val="6A9955"/>
                </a:solidFill>
                <a:highlight>
                  <a:srgbClr val="1E1E1E"/>
                </a:highlight>
                <a:latin typeface="Courier New"/>
                <a:ea typeface="Courier New"/>
                <a:cs typeface="Courier New"/>
                <a:sym typeface="Courier New"/>
              </a:rPr>
              <a:t> </a:t>
            </a:r>
            <a:r>
              <a:rPr lang="en-GB" sz="1000" dirty="0" err="1">
                <a:solidFill>
                  <a:srgbClr val="6A9955"/>
                </a:solidFill>
                <a:highlight>
                  <a:srgbClr val="1E1E1E"/>
                </a:highlight>
                <a:latin typeface="Courier New"/>
                <a:ea typeface="Courier New"/>
                <a:cs typeface="Courier New"/>
                <a:sym typeface="Courier New"/>
              </a:rPr>
              <a:t>CDN</a:t>
            </a:r>
            <a:r>
              <a:rPr lang="en-GB" sz="1000" dirty="0">
                <a:solidFill>
                  <a:srgbClr val="6A9955"/>
                </a:solidFill>
                <a:highlight>
                  <a:srgbClr val="1E1E1E"/>
                </a:highlight>
                <a:latin typeface="Courier New"/>
                <a:ea typeface="Courier New"/>
                <a:cs typeface="Courier New"/>
                <a:sym typeface="Courier New"/>
              </a:rPr>
              <a:t> --&gt;</a:t>
            </a:r>
            <a:endParaRPr sz="1000" dirty="0">
              <a:solidFill>
                <a:srgbClr val="6A9955"/>
              </a:solidFill>
              <a:highlight>
                <a:srgbClr val="1E1E1E"/>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GB" sz="1000" dirty="0">
                <a:solidFill>
                  <a:srgbClr val="D4D4D4"/>
                </a:solidFill>
                <a:highlight>
                  <a:srgbClr val="1E1E1E"/>
                </a:highlight>
                <a:latin typeface="Courier New"/>
                <a:ea typeface="Courier New"/>
                <a:cs typeface="Courier New"/>
                <a:sym typeface="Courier New"/>
              </a:rPr>
              <a:t>  </a:t>
            </a:r>
            <a:r>
              <a:rPr lang="en-GB" sz="1000" dirty="0">
                <a:solidFill>
                  <a:srgbClr val="808080"/>
                </a:solidFill>
                <a:highlight>
                  <a:srgbClr val="1E1E1E"/>
                </a:highlight>
                <a:latin typeface="Courier New"/>
                <a:ea typeface="Courier New"/>
                <a:cs typeface="Courier New"/>
                <a:sym typeface="Courier New"/>
              </a:rPr>
              <a:t>&lt;</a:t>
            </a:r>
            <a:r>
              <a:rPr lang="en-GB" sz="1000" dirty="0">
                <a:solidFill>
                  <a:srgbClr val="569CD6"/>
                </a:solidFill>
                <a:highlight>
                  <a:srgbClr val="1E1E1E"/>
                </a:highlight>
                <a:latin typeface="Courier New"/>
                <a:ea typeface="Courier New"/>
                <a:cs typeface="Courier New"/>
                <a:sym typeface="Courier New"/>
              </a:rPr>
              <a:t>script</a:t>
            </a:r>
            <a:r>
              <a:rPr lang="en-GB" sz="1000" dirty="0">
                <a:solidFill>
                  <a:srgbClr val="D4D4D4"/>
                </a:solidFill>
                <a:highlight>
                  <a:srgbClr val="1E1E1E"/>
                </a:highlight>
                <a:latin typeface="Courier New"/>
                <a:ea typeface="Courier New"/>
                <a:cs typeface="Courier New"/>
                <a:sym typeface="Courier New"/>
              </a:rPr>
              <a:t> </a:t>
            </a:r>
            <a:r>
              <a:rPr lang="en-GB" sz="1000" dirty="0" err="1">
                <a:solidFill>
                  <a:srgbClr val="9CDCFE"/>
                </a:solidFill>
                <a:highlight>
                  <a:srgbClr val="1E1E1E"/>
                </a:highlight>
                <a:latin typeface="Courier New"/>
                <a:ea typeface="Courier New"/>
                <a:cs typeface="Courier New"/>
                <a:sym typeface="Courier New"/>
              </a:rPr>
              <a:t>src</a:t>
            </a:r>
            <a:r>
              <a:rPr lang="en-GB" sz="1000" dirty="0">
                <a:solidFill>
                  <a:srgbClr val="D4D4D4"/>
                </a:solidFill>
                <a:highlight>
                  <a:srgbClr val="1E1E1E"/>
                </a:highlight>
                <a:latin typeface="Courier New"/>
                <a:ea typeface="Courier New"/>
                <a:cs typeface="Courier New"/>
                <a:sym typeface="Courier New"/>
              </a:rPr>
              <a:t>=</a:t>
            </a:r>
            <a:r>
              <a:rPr lang="en-GB" sz="1000" dirty="0">
                <a:solidFill>
                  <a:srgbClr val="CE9178"/>
                </a:solidFill>
                <a:highlight>
                  <a:srgbClr val="1E1E1E"/>
                </a:highlight>
                <a:latin typeface="Courier New"/>
                <a:ea typeface="Courier New"/>
                <a:cs typeface="Courier New"/>
                <a:sym typeface="Courier New"/>
              </a:rPr>
              <a:t>"https://cdnjs.cloudflare.com/ajax/libs/handlebars.js/4.7.7/handlebars.min.js"</a:t>
            </a:r>
            <a:r>
              <a:rPr lang="en-GB" sz="1000" dirty="0">
                <a:solidFill>
                  <a:srgbClr val="808080"/>
                </a:solidFill>
                <a:highlight>
                  <a:srgbClr val="1E1E1E"/>
                </a:highlight>
                <a:latin typeface="Courier New"/>
                <a:ea typeface="Courier New"/>
                <a:cs typeface="Courier New"/>
                <a:sym typeface="Courier New"/>
              </a:rPr>
              <a:t>&gt;&lt;/</a:t>
            </a:r>
            <a:r>
              <a:rPr lang="en-GB" sz="1000" dirty="0">
                <a:solidFill>
                  <a:srgbClr val="569CD6"/>
                </a:solidFill>
                <a:highlight>
                  <a:srgbClr val="1E1E1E"/>
                </a:highlight>
                <a:latin typeface="Courier New"/>
                <a:ea typeface="Courier New"/>
                <a:cs typeface="Courier New"/>
                <a:sym typeface="Courier New"/>
              </a:rPr>
              <a:t>script</a:t>
            </a:r>
            <a:r>
              <a:rPr lang="en-GB" sz="1000" dirty="0">
                <a:solidFill>
                  <a:srgbClr val="808080"/>
                </a:solidFill>
                <a:highlight>
                  <a:srgbClr val="1E1E1E"/>
                </a:highlight>
                <a:latin typeface="Courier New"/>
                <a:ea typeface="Courier New"/>
                <a:cs typeface="Courier New"/>
                <a:sym typeface="Courier New"/>
              </a:rPr>
              <a:t>&gt;</a:t>
            </a:r>
            <a:endParaRPr sz="1000" dirty="0">
              <a:solidFill>
                <a:srgbClr val="808080"/>
              </a:solidFill>
              <a:highlight>
                <a:srgbClr val="1E1E1E"/>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GB" sz="1000" dirty="0">
                <a:solidFill>
                  <a:srgbClr val="D4D4D4"/>
                </a:solidFill>
                <a:highlight>
                  <a:srgbClr val="1E1E1E"/>
                </a:highlight>
                <a:latin typeface="Courier New"/>
                <a:ea typeface="Courier New"/>
                <a:cs typeface="Courier New"/>
                <a:sym typeface="Courier New"/>
              </a:rPr>
              <a:t>  </a:t>
            </a:r>
            <a:r>
              <a:rPr lang="en-GB" sz="1000" dirty="0">
                <a:solidFill>
                  <a:srgbClr val="808080"/>
                </a:solidFill>
                <a:highlight>
                  <a:srgbClr val="1E1E1E"/>
                </a:highlight>
                <a:latin typeface="Courier New"/>
                <a:ea typeface="Courier New"/>
                <a:cs typeface="Courier New"/>
                <a:sym typeface="Courier New"/>
              </a:rPr>
              <a:t>&lt;</a:t>
            </a:r>
            <a:r>
              <a:rPr lang="en-GB" sz="1000" dirty="0">
                <a:solidFill>
                  <a:srgbClr val="569CD6"/>
                </a:solidFill>
                <a:highlight>
                  <a:srgbClr val="1E1E1E"/>
                </a:highlight>
                <a:latin typeface="Courier New"/>
                <a:ea typeface="Courier New"/>
                <a:cs typeface="Courier New"/>
                <a:sym typeface="Courier New"/>
              </a:rPr>
              <a:t>script</a:t>
            </a:r>
            <a:r>
              <a:rPr lang="en-GB" sz="1000" dirty="0">
                <a:solidFill>
                  <a:srgbClr val="808080"/>
                </a:solidFill>
                <a:highlight>
                  <a:srgbClr val="1E1E1E"/>
                </a:highlight>
                <a:latin typeface="Courier New"/>
                <a:ea typeface="Courier New"/>
                <a:cs typeface="Courier New"/>
                <a:sym typeface="Courier New"/>
              </a:rPr>
              <a:t>&gt;</a:t>
            </a:r>
            <a:endParaRPr sz="1000" dirty="0">
              <a:solidFill>
                <a:srgbClr val="808080"/>
              </a:solidFill>
              <a:highlight>
                <a:srgbClr val="1E1E1E"/>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GB" sz="1000" dirty="0">
                <a:solidFill>
                  <a:srgbClr val="D4D4D4"/>
                </a:solidFill>
                <a:highlight>
                  <a:srgbClr val="1E1E1E"/>
                </a:highlight>
                <a:latin typeface="Courier New"/>
                <a:ea typeface="Courier New"/>
                <a:cs typeface="Courier New"/>
                <a:sym typeface="Courier New"/>
              </a:rPr>
              <a:t>    </a:t>
            </a:r>
            <a:r>
              <a:rPr lang="en-GB" sz="1000" dirty="0" err="1">
                <a:solidFill>
                  <a:srgbClr val="569CD6"/>
                </a:solidFill>
                <a:highlight>
                  <a:srgbClr val="1E1E1E"/>
                </a:highlight>
                <a:latin typeface="Courier New"/>
                <a:ea typeface="Courier New"/>
                <a:cs typeface="Courier New"/>
                <a:sym typeface="Courier New"/>
              </a:rPr>
              <a:t>const</a:t>
            </a:r>
            <a:r>
              <a:rPr lang="en-GB" sz="1000" dirty="0">
                <a:solidFill>
                  <a:srgbClr val="D4D4D4"/>
                </a:solidFill>
                <a:highlight>
                  <a:srgbClr val="1E1E1E"/>
                </a:highlight>
                <a:latin typeface="Courier New"/>
                <a:ea typeface="Courier New"/>
                <a:cs typeface="Courier New"/>
                <a:sym typeface="Courier New"/>
              </a:rPr>
              <a:t> </a:t>
            </a:r>
            <a:r>
              <a:rPr lang="en-GB" sz="1000" dirty="0">
                <a:solidFill>
                  <a:srgbClr val="4FC1FF"/>
                </a:solidFill>
                <a:highlight>
                  <a:srgbClr val="1E1E1E"/>
                </a:highlight>
                <a:latin typeface="Courier New"/>
                <a:ea typeface="Courier New"/>
                <a:cs typeface="Courier New"/>
                <a:sym typeface="Courier New"/>
              </a:rPr>
              <a:t>template</a:t>
            </a:r>
            <a:r>
              <a:rPr lang="en-GB" sz="1000" dirty="0">
                <a:solidFill>
                  <a:srgbClr val="D4D4D4"/>
                </a:solidFill>
                <a:highlight>
                  <a:srgbClr val="1E1E1E"/>
                </a:highlight>
                <a:latin typeface="Courier New"/>
                <a:ea typeface="Courier New"/>
                <a:cs typeface="Courier New"/>
                <a:sym typeface="Courier New"/>
              </a:rPr>
              <a:t> = </a:t>
            </a:r>
            <a:r>
              <a:rPr lang="en-GB" sz="1000" dirty="0" err="1">
                <a:solidFill>
                  <a:srgbClr val="9CDCFE"/>
                </a:solidFill>
                <a:highlight>
                  <a:srgbClr val="1E1E1E"/>
                </a:highlight>
                <a:latin typeface="Courier New"/>
                <a:ea typeface="Courier New"/>
                <a:cs typeface="Courier New"/>
                <a:sym typeface="Courier New"/>
              </a:rPr>
              <a:t>Handlebars</a:t>
            </a:r>
            <a:r>
              <a:rPr lang="en-GB" sz="1000" dirty="0" err="1">
                <a:solidFill>
                  <a:srgbClr val="D4D4D4"/>
                </a:solidFill>
                <a:highlight>
                  <a:srgbClr val="1E1E1E"/>
                </a:highlight>
                <a:latin typeface="Courier New"/>
                <a:ea typeface="Courier New"/>
                <a:cs typeface="Courier New"/>
                <a:sym typeface="Courier New"/>
              </a:rPr>
              <a:t>.</a:t>
            </a:r>
            <a:r>
              <a:rPr lang="en-GB" sz="1000" dirty="0" err="1">
                <a:solidFill>
                  <a:srgbClr val="DCDCAA"/>
                </a:solidFill>
                <a:highlight>
                  <a:srgbClr val="1E1E1E"/>
                </a:highlight>
                <a:latin typeface="Courier New"/>
                <a:ea typeface="Courier New"/>
                <a:cs typeface="Courier New"/>
                <a:sym typeface="Courier New"/>
              </a:rPr>
              <a:t>compile</a:t>
            </a:r>
            <a:r>
              <a:rPr lang="en-GB" sz="1000" dirty="0">
                <a:solidFill>
                  <a:srgbClr val="D4D4D4"/>
                </a:solidFill>
                <a:highlight>
                  <a:srgbClr val="1E1E1E"/>
                </a:highlight>
                <a:latin typeface="Courier New"/>
                <a:ea typeface="Courier New"/>
                <a:cs typeface="Courier New"/>
                <a:sym typeface="Courier New"/>
              </a:rPr>
              <a:t>(</a:t>
            </a:r>
            <a:r>
              <a:rPr lang="en-GB" sz="1000" dirty="0">
                <a:solidFill>
                  <a:srgbClr val="CE9178"/>
                </a:solidFill>
                <a:highlight>
                  <a:srgbClr val="1E1E1E"/>
                </a:highlight>
                <a:latin typeface="Courier New"/>
                <a:ea typeface="Courier New"/>
                <a:cs typeface="Courier New"/>
                <a:sym typeface="Courier New"/>
              </a:rPr>
              <a:t>'&lt;h1&gt;{{</a:t>
            </a:r>
            <a:r>
              <a:rPr lang="en-GB" sz="1000" dirty="0" err="1">
                <a:solidFill>
                  <a:srgbClr val="CE9178"/>
                </a:solidFill>
                <a:highlight>
                  <a:srgbClr val="1E1E1E"/>
                </a:highlight>
                <a:latin typeface="Courier New"/>
                <a:ea typeface="Courier New"/>
                <a:cs typeface="Courier New"/>
                <a:sym typeface="Courier New"/>
              </a:rPr>
              <a:t>nombre</a:t>
            </a:r>
            <a:r>
              <a:rPr lang="en-GB" sz="1000" dirty="0">
                <a:solidFill>
                  <a:srgbClr val="CE9178"/>
                </a:solidFill>
                <a:highlight>
                  <a:srgbClr val="1E1E1E"/>
                </a:highlight>
                <a:latin typeface="Courier New"/>
                <a:ea typeface="Courier New"/>
                <a:cs typeface="Courier New"/>
                <a:sym typeface="Courier New"/>
              </a:rPr>
              <a:t>}}&lt;/h1&gt;'</a:t>
            </a:r>
            <a:r>
              <a:rPr lang="en-GB" sz="1000" dirty="0">
                <a:solidFill>
                  <a:srgbClr val="D4D4D4"/>
                </a:solidFill>
                <a:highlight>
                  <a:srgbClr val="1E1E1E"/>
                </a:highlight>
                <a:latin typeface="Courier New"/>
                <a:ea typeface="Courier New"/>
                <a:cs typeface="Courier New"/>
                <a:sym typeface="Courier New"/>
              </a:rPr>
              <a:t>); </a:t>
            </a:r>
            <a:r>
              <a:rPr lang="en-GB" sz="1000" dirty="0">
                <a:solidFill>
                  <a:srgbClr val="6A9955"/>
                </a:solidFill>
                <a:highlight>
                  <a:srgbClr val="1E1E1E"/>
                </a:highlight>
                <a:latin typeface="Courier New"/>
                <a:ea typeface="Courier New"/>
                <a:cs typeface="Courier New"/>
                <a:sym typeface="Courier New"/>
              </a:rPr>
              <a:t>// </a:t>
            </a:r>
            <a:r>
              <a:rPr lang="en-GB" sz="1000" dirty="0" err="1">
                <a:solidFill>
                  <a:srgbClr val="6A9955"/>
                </a:solidFill>
                <a:highlight>
                  <a:srgbClr val="1E1E1E"/>
                </a:highlight>
                <a:latin typeface="Courier New"/>
                <a:ea typeface="Courier New"/>
                <a:cs typeface="Courier New"/>
                <a:sym typeface="Courier New"/>
              </a:rPr>
              <a:t>compila</a:t>
            </a:r>
            <a:r>
              <a:rPr lang="en-GB" sz="1000" dirty="0">
                <a:solidFill>
                  <a:srgbClr val="6A9955"/>
                </a:solidFill>
                <a:highlight>
                  <a:srgbClr val="1E1E1E"/>
                </a:highlight>
                <a:latin typeface="Courier New"/>
                <a:ea typeface="Courier New"/>
                <a:cs typeface="Courier New"/>
                <a:sym typeface="Courier New"/>
              </a:rPr>
              <a:t> la </a:t>
            </a:r>
            <a:r>
              <a:rPr lang="en-GB" sz="1000" dirty="0" err="1">
                <a:solidFill>
                  <a:srgbClr val="6A9955"/>
                </a:solidFill>
                <a:highlight>
                  <a:srgbClr val="1E1E1E"/>
                </a:highlight>
                <a:latin typeface="Courier New"/>
                <a:ea typeface="Courier New"/>
                <a:cs typeface="Courier New"/>
                <a:sym typeface="Courier New"/>
              </a:rPr>
              <a:t>plantilla</a:t>
            </a:r>
            <a:endParaRPr sz="1000" dirty="0">
              <a:solidFill>
                <a:srgbClr val="D4D4D4"/>
              </a:solidFill>
              <a:highlight>
                <a:srgbClr val="1E1E1E"/>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GB" sz="1000" dirty="0">
                <a:solidFill>
                  <a:srgbClr val="D4D4D4"/>
                </a:solidFill>
                <a:highlight>
                  <a:srgbClr val="1E1E1E"/>
                </a:highlight>
                <a:latin typeface="Courier New"/>
                <a:ea typeface="Courier New"/>
                <a:cs typeface="Courier New"/>
                <a:sym typeface="Courier New"/>
              </a:rPr>
              <a:t>    </a:t>
            </a:r>
            <a:r>
              <a:rPr lang="en-GB" sz="1000" dirty="0" err="1">
                <a:solidFill>
                  <a:srgbClr val="569CD6"/>
                </a:solidFill>
                <a:highlight>
                  <a:srgbClr val="1E1E1E"/>
                </a:highlight>
                <a:latin typeface="Courier New"/>
                <a:ea typeface="Courier New"/>
                <a:cs typeface="Courier New"/>
                <a:sym typeface="Courier New"/>
              </a:rPr>
              <a:t>const</a:t>
            </a:r>
            <a:r>
              <a:rPr lang="en-GB" sz="1000" dirty="0">
                <a:solidFill>
                  <a:srgbClr val="D4D4D4"/>
                </a:solidFill>
                <a:highlight>
                  <a:srgbClr val="1E1E1E"/>
                </a:highlight>
                <a:latin typeface="Courier New"/>
                <a:ea typeface="Courier New"/>
                <a:cs typeface="Courier New"/>
                <a:sym typeface="Courier New"/>
              </a:rPr>
              <a:t> </a:t>
            </a:r>
            <a:r>
              <a:rPr lang="en-GB" sz="1000" dirty="0">
                <a:solidFill>
                  <a:srgbClr val="4FC1FF"/>
                </a:solidFill>
                <a:highlight>
                  <a:srgbClr val="1E1E1E"/>
                </a:highlight>
                <a:latin typeface="Courier New"/>
                <a:ea typeface="Courier New"/>
                <a:cs typeface="Courier New"/>
                <a:sym typeface="Courier New"/>
              </a:rPr>
              <a:t>html</a:t>
            </a:r>
            <a:r>
              <a:rPr lang="en-GB" sz="1000" dirty="0">
                <a:solidFill>
                  <a:srgbClr val="D4D4D4"/>
                </a:solidFill>
                <a:highlight>
                  <a:srgbClr val="1E1E1E"/>
                </a:highlight>
                <a:latin typeface="Courier New"/>
                <a:ea typeface="Courier New"/>
                <a:cs typeface="Courier New"/>
                <a:sym typeface="Courier New"/>
              </a:rPr>
              <a:t> = </a:t>
            </a:r>
            <a:r>
              <a:rPr lang="en-GB" sz="1000" dirty="0">
                <a:solidFill>
                  <a:srgbClr val="4FC1FF"/>
                </a:solidFill>
                <a:highlight>
                  <a:srgbClr val="1E1E1E"/>
                </a:highlight>
                <a:latin typeface="Courier New"/>
                <a:ea typeface="Courier New"/>
                <a:cs typeface="Courier New"/>
                <a:sym typeface="Courier New"/>
              </a:rPr>
              <a:t>template</a:t>
            </a:r>
            <a:r>
              <a:rPr lang="en-GB" sz="1000" dirty="0">
                <a:solidFill>
                  <a:srgbClr val="D4D4D4"/>
                </a:solidFill>
                <a:highlight>
                  <a:srgbClr val="1E1E1E"/>
                </a:highlight>
                <a:latin typeface="Courier New"/>
                <a:ea typeface="Courier New"/>
                <a:cs typeface="Courier New"/>
                <a:sym typeface="Courier New"/>
              </a:rPr>
              <a:t>({ </a:t>
            </a:r>
            <a:r>
              <a:rPr lang="en-GB" sz="1000" dirty="0" err="1">
                <a:solidFill>
                  <a:srgbClr val="9CDCFE"/>
                </a:solidFill>
                <a:highlight>
                  <a:srgbClr val="1E1E1E"/>
                </a:highlight>
                <a:latin typeface="Courier New"/>
                <a:ea typeface="Courier New"/>
                <a:cs typeface="Courier New"/>
                <a:sym typeface="Courier New"/>
              </a:rPr>
              <a:t>nombre</a:t>
            </a:r>
            <a:r>
              <a:rPr lang="en-GB" sz="1000" dirty="0">
                <a:solidFill>
                  <a:srgbClr val="9CDCFE"/>
                </a:solidFill>
                <a:highlight>
                  <a:srgbClr val="1E1E1E"/>
                </a:highlight>
                <a:latin typeface="Courier New"/>
                <a:ea typeface="Courier New"/>
                <a:cs typeface="Courier New"/>
                <a:sym typeface="Courier New"/>
              </a:rPr>
              <a:t>:</a:t>
            </a:r>
            <a:r>
              <a:rPr lang="en-GB" sz="1000" dirty="0">
                <a:solidFill>
                  <a:srgbClr val="D4D4D4"/>
                </a:solidFill>
                <a:highlight>
                  <a:srgbClr val="1E1E1E"/>
                </a:highlight>
                <a:latin typeface="Courier New"/>
                <a:ea typeface="Courier New"/>
                <a:cs typeface="Courier New"/>
                <a:sym typeface="Courier New"/>
              </a:rPr>
              <a:t> </a:t>
            </a:r>
            <a:r>
              <a:rPr lang="en-GB" sz="1000" dirty="0">
                <a:solidFill>
                  <a:srgbClr val="CE9178"/>
                </a:solidFill>
                <a:highlight>
                  <a:srgbClr val="1E1E1E"/>
                </a:highlight>
                <a:latin typeface="Courier New"/>
                <a:ea typeface="Courier New"/>
                <a:cs typeface="Courier New"/>
                <a:sym typeface="Courier New"/>
              </a:rPr>
              <a:t>‘</a:t>
            </a:r>
            <a:r>
              <a:rPr lang="en-GB" sz="1000" dirty="0" err="1">
                <a:solidFill>
                  <a:srgbClr val="CE9178"/>
                </a:solidFill>
                <a:highlight>
                  <a:srgbClr val="1E1E1E"/>
                </a:highlight>
                <a:latin typeface="Courier New"/>
                <a:ea typeface="Courier New"/>
                <a:cs typeface="Courier New"/>
                <a:sym typeface="Courier New"/>
              </a:rPr>
              <a:t>EducacionIT</a:t>
            </a:r>
            <a:r>
              <a:rPr lang="en-GB" sz="1000" dirty="0">
                <a:solidFill>
                  <a:srgbClr val="CE9178"/>
                </a:solidFill>
                <a:highlight>
                  <a:srgbClr val="1E1E1E"/>
                </a:highlight>
                <a:latin typeface="Courier New"/>
                <a:ea typeface="Courier New"/>
                <a:cs typeface="Courier New"/>
                <a:sym typeface="Courier New"/>
              </a:rPr>
              <a:t>'</a:t>
            </a:r>
            <a:r>
              <a:rPr lang="en-GB" sz="1000" dirty="0">
                <a:solidFill>
                  <a:srgbClr val="D4D4D4"/>
                </a:solidFill>
                <a:highlight>
                  <a:srgbClr val="1E1E1E"/>
                </a:highlight>
                <a:latin typeface="Courier New"/>
                <a:ea typeface="Courier New"/>
                <a:cs typeface="Courier New"/>
                <a:sym typeface="Courier New"/>
              </a:rPr>
              <a:t> }); </a:t>
            </a:r>
            <a:r>
              <a:rPr lang="en-GB" sz="1000" dirty="0">
                <a:solidFill>
                  <a:srgbClr val="6A9955"/>
                </a:solidFill>
                <a:highlight>
                  <a:srgbClr val="1E1E1E"/>
                </a:highlight>
                <a:latin typeface="Courier New"/>
                <a:ea typeface="Courier New"/>
                <a:cs typeface="Courier New"/>
                <a:sym typeface="Courier New"/>
              </a:rPr>
              <a:t>// genera </a:t>
            </a:r>
            <a:r>
              <a:rPr lang="en-GB" sz="1000" dirty="0" err="1">
                <a:solidFill>
                  <a:srgbClr val="6A9955"/>
                </a:solidFill>
                <a:highlight>
                  <a:srgbClr val="1E1E1E"/>
                </a:highlight>
                <a:latin typeface="Courier New"/>
                <a:ea typeface="Courier New"/>
                <a:cs typeface="Courier New"/>
                <a:sym typeface="Courier New"/>
              </a:rPr>
              <a:t>el</a:t>
            </a:r>
            <a:r>
              <a:rPr lang="en-GB" sz="1000" dirty="0">
                <a:solidFill>
                  <a:srgbClr val="6A9955"/>
                </a:solidFill>
                <a:highlight>
                  <a:srgbClr val="1E1E1E"/>
                </a:highlight>
                <a:latin typeface="Courier New"/>
                <a:ea typeface="Courier New"/>
                <a:cs typeface="Courier New"/>
                <a:sym typeface="Courier New"/>
              </a:rPr>
              <a:t> html</a:t>
            </a:r>
            <a:endParaRPr sz="1000" dirty="0">
              <a:solidFill>
                <a:srgbClr val="D4D4D4"/>
              </a:solidFill>
              <a:highlight>
                <a:srgbClr val="1E1E1E"/>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GB" sz="1000" dirty="0">
                <a:solidFill>
                  <a:srgbClr val="D4D4D4"/>
                </a:solidFill>
                <a:highlight>
                  <a:srgbClr val="1E1E1E"/>
                </a:highlight>
                <a:latin typeface="Courier New"/>
                <a:ea typeface="Courier New"/>
                <a:cs typeface="Courier New"/>
                <a:sym typeface="Courier New"/>
              </a:rPr>
              <a:t>    </a:t>
            </a:r>
            <a:r>
              <a:rPr lang="en-GB" sz="1000" dirty="0" err="1">
                <a:solidFill>
                  <a:srgbClr val="9CDCFE"/>
                </a:solidFill>
                <a:highlight>
                  <a:srgbClr val="1E1E1E"/>
                </a:highlight>
                <a:latin typeface="Courier New"/>
                <a:ea typeface="Courier New"/>
                <a:cs typeface="Courier New"/>
                <a:sym typeface="Courier New"/>
              </a:rPr>
              <a:t>document</a:t>
            </a:r>
            <a:r>
              <a:rPr lang="en-GB" sz="1000" dirty="0" err="1">
                <a:solidFill>
                  <a:srgbClr val="D4D4D4"/>
                </a:solidFill>
                <a:highlight>
                  <a:srgbClr val="1E1E1E"/>
                </a:highlight>
                <a:latin typeface="Courier New"/>
                <a:ea typeface="Courier New"/>
                <a:cs typeface="Courier New"/>
                <a:sym typeface="Courier New"/>
              </a:rPr>
              <a:t>.</a:t>
            </a:r>
            <a:r>
              <a:rPr lang="en-GB" sz="1000" dirty="0" err="1">
                <a:solidFill>
                  <a:srgbClr val="DCDCAA"/>
                </a:solidFill>
                <a:highlight>
                  <a:srgbClr val="1E1E1E"/>
                </a:highlight>
                <a:latin typeface="Courier New"/>
                <a:ea typeface="Courier New"/>
                <a:cs typeface="Courier New"/>
                <a:sym typeface="Courier New"/>
              </a:rPr>
              <a:t>querySelector</a:t>
            </a:r>
            <a:r>
              <a:rPr lang="en-GB" sz="1000" dirty="0">
                <a:solidFill>
                  <a:srgbClr val="D4D4D4"/>
                </a:solidFill>
                <a:highlight>
                  <a:srgbClr val="1E1E1E"/>
                </a:highlight>
                <a:latin typeface="Courier New"/>
                <a:ea typeface="Courier New"/>
                <a:cs typeface="Courier New"/>
                <a:sym typeface="Courier New"/>
              </a:rPr>
              <a:t>(</a:t>
            </a:r>
            <a:r>
              <a:rPr lang="en-GB" sz="1000" dirty="0">
                <a:solidFill>
                  <a:srgbClr val="CE9178"/>
                </a:solidFill>
                <a:highlight>
                  <a:srgbClr val="1E1E1E"/>
                </a:highlight>
                <a:latin typeface="Courier New"/>
                <a:ea typeface="Courier New"/>
                <a:cs typeface="Courier New"/>
                <a:sym typeface="Courier New"/>
              </a:rPr>
              <a:t>'span'</a:t>
            </a:r>
            <a:r>
              <a:rPr lang="en-GB" sz="1000" dirty="0">
                <a:solidFill>
                  <a:srgbClr val="D4D4D4"/>
                </a:solidFill>
                <a:highlight>
                  <a:srgbClr val="1E1E1E"/>
                </a:highlight>
                <a:latin typeface="Courier New"/>
                <a:ea typeface="Courier New"/>
                <a:cs typeface="Courier New"/>
                <a:sym typeface="Courier New"/>
              </a:rPr>
              <a:t>).</a:t>
            </a:r>
            <a:r>
              <a:rPr lang="en-GB" sz="1000" dirty="0" err="1">
                <a:solidFill>
                  <a:srgbClr val="9CDCFE"/>
                </a:solidFill>
                <a:highlight>
                  <a:srgbClr val="1E1E1E"/>
                </a:highlight>
                <a:latin typeface="Courier New"/>
                <a:ea typeface="Courier New"/>
                <a:cs typeface="Courier New"/>
                <a:sym typeface="Courier New"/>
              </a:rPr>
              <a:t>innerHTML</a:t>
            </a:r>
            <a:r>
              <a:rPr lang="en-GB" sz="1000" dirty="0">
                <a:solidFill>
                  <a:srgbClr val="D4D4D4"/>
                </a:solidFill>
                <a:highlight>
                  <a:srgbClr val="1E1E1E"/>
                </a:highlight>
                <a:latin typeface="Courier New"/>
                <a:ea typeface="Courier New"/>
                <a:cs typeface="Courier New"/>
                <a:sym typeface="Courier New"/>
              </a:rPr>
              <a:t> = </a:t>
            </a:r>
            <a:r>
              <a:rPr lang="en-GB" sz="1000" dirty="0">
                <a:solidFill>
                  <a:srgbClr val="4FC1FF"/>
                </a:solidFill>
                <a:highlight>
                  <a:srgbClr val="1E1E1E"/>
                </a:highlight>
                <a:latin typeface="Courier New"/>
                <a:ea typeface="Courier New"/>
                <a:cs typeface="Courier New"/>
                <a:sym typeface="Courier New"/>
              </a:rPr>
              <a:t>html</a:t>
            </a:r>
            <a:r>
              <a:rPr lang="en-GB" sz="1000" dirty="0">
                <a:solidFill>
                  <a:srgbClr val="D4D4D4"/>
                </a:solidFill>
                <a:highlight>
                  <a:srgbClr val="1E1E1E"/>
                </a:highlight>
                <a:latin typeface="Courier New"/>
                <a:ea typeface="Courier New"/>
                <a:cs typeface="Courier New"/>
                <a:sym typeface="Courier New"/>
              </a:rPr>
              <a:t>; </a:t>
            </a:r>
            <a:r>
              <a:rPr lang="en-GB" sz="1000" dirty="0">
                <a:solidFill>
                  <a:srgbClr val="6A9955"/>
                </a:solidFill>
                <a:highlight>
                  <a:srgbClr val="1E1E1E"/>
                </a:highlight>
                <a:latin typeface="Courier New"/>
                <a:ea typeface="Courier New"/>
                <a:cs typeface="Courier New"/>
                <a:sym typeface="Courier New"/>
              </a:rPr>
              <a:t>// </a:t>
            </a:r>
            <a:r>
              <a:rPr lang="en-GB" sz="1000" dirty="0" err="1">
                <a:solidFill>
                  <a:srgbClr val="6A9955"/>
                </a:solidFill>
                <a:highlight>
                  <a:srgbClr val="1E1E1E"/>
                </a:highlight>
                <a:latin typeface="Courier New"/>
                <a:ea typeface="Courier New"/>
                <a:cs typeface="Courier New"/>
                <a:sym typeface="Courier New"/>
              </a:rPr>
              <a:t>inyecta</a:t>
            </a:r>
            <a:r>
              <a:rPr lang="en-GB" sz="1000" dirty="0">
                <a:solidFill>
                  <a:srgbClr val="6A9955"/>
                </a:solidFill>
                <a:highlight>
                  <a:srgbClr val="1E1E1E"/>
                </a:highlight>
                <a:latin typeface="Courier New"/>
                <a:ea typeface="Courier New"/>
                <a:cs typeface="Courier New"/>
                <a:sym typeface="Courier New"/>
              </a:rPr>
              <a:t> </a:t>
            </a:r>
            <a:r>
              <a:rPr lang="en-GB" sz="1000" dirty="0" err="1">
                <a:solidFill>
                  <a:srgbClr val="6A9955"/>
                </a:solidFill>
                <a:highlight>
                  <a:srgbClr val="1E1E1E"/>
                </a:highlight>
                <a:latin typeface="Courier New"/>
                <a:ea typeface="Courier New"/>
                <a:cs typeface="Courier New"/>
                <a:sym typeface="Courier New"/>
              </a:rPr>
              <a:t>el</a:t>
            </a:r>
            <a:r>
              <a:rPr lang="en-GB" sz="1000" dirty="0">
                <a:solidFill>
                  <a:srgbClr val="6A9955"/>
                </a:solidFill>
                <a:highlight>
                  <a:srgbClr val="1E1E1E"/>
                </a:highlight>
                <a:latin typeface="Courier New"/>
                <a:ea typeface="Courier New"/>
                <a:cs typeface="Courier New"/>
                <a:sym typeface="Courier New"/>
              </a:rPr>
              <a:t> </a:t>
            </a:r>
            <a:r>
              <a:rPr lang="en-GB" sz="1000" dirty="0" err="1">
                <a:solidFill>
                  <a:srgbClr val="6A9955"/>
                </a:solidFill>
                <a:highlight>
                  <a:srgbClr val="1E1E1E"/>
                </a:highlight>
                <a:latin typeface="Courier New"/>
                <a:ea typeface="Courier New"/>
                <a:cs typeface="Courier New"/>
                <a:sym typeface="Courier New"/>
              </a:rPr>
              <a:t>resultado</a:t>
            </a:r>
            <a:r>
              <a:rPr lang="en-GB" sz="1000" dirty="0">
                <a:solidFill>
                  <a:srgbClr val="6A9955"/>
                </a:solidFill>
                <a:highlight>
                  <a:srgbClr val="1E1E1E"/>
                </a:highlight>
                <a:latin typeface="Courier New"/>
                <a:ea typeface="Courier New"/>
                <a:cs typeface="Courier New"/>
                <a:sym typeface="Courier New"/>
              </a:rPr>
              <a:t> </a:t>
            </a:r>
            <a:r>
              <a:rPr lang="en-GB" sz="1000" dirty="0" err="1">
                <a:solidFill>
                  <a:srgbClr val="6A9955"/>
                </a:solidFill>
                <a:highlight>
                  <a:srgbClr val="1E1E1E"/>
                </a:highlight>
                <a:latin typeface="Courier New"/>
                <a:ea typeface="Courier New"/>
                <a:cs typeface="Courier New"/>
                <a:sym typeface="Courier New"/>
              </a:rPr>
              <a:t>en</a:t>
            </a:r>
            <a:r>
              <a:rPr lang="en-GB" sz="1000" dirty="0">
                <a:solidFill>
                  <a:srgbClr val="6A9955"/>
                </a:solidFill>
                <a:highlight>
                  <a:srgbClr val="1E1E1E"/>
                </a:highlight>
                <a:latin typeface="Courier New"/>
                <a:ea typeface="Courier New"/>
                <a:cs typeface="Courier New"/>
                <a:sym typeface="Courier New"/>
              </a:rPr>
              <a:t> la vista</a:t>
            </a:r>
            <a:endParaRPr sz="1000" dirty="0">
              <a:solidFill>
                <a:srgbClr val="4FC1FF"/>
              </a:solidFill>
              <a:highlight>
                <a:srgbClr val="1E1E1E"/>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GB" sz="1000" dirty="0">
                <a:solidFill>
                  <a:srgbClr val="D4D4D4"/>
                </a:solidFill>
                <a:highlight>
                  <a:srgbClr val="1E1E1E"/>
                </a:highlight>
                <a:latin typeface="Courier New"/>
                <a:ea typeface="Courier New"/>
                <a:cs typeface="Courier New"/>
                <a:sym typeface="Courier New"/>
              </a:rPr>
              <a:t>  </a:t>
            </a:r>
            <a:r>
              <a:rPr lang="en-GB" sz="1000" dirty="0">
                <a:solidFill>
                  <a:srgbClr val="808080"/>
                </a:solidFill>
                <a:highlight>
                  <a:srgbClr val="1E1E1E"/>
                </a:highlight>
                <a:latin typeface="Courier New"/>
                <a:ea typeface="Courier New"/>
                <a:cs typeface="Courier New"/>
                <a:sym typeface="Courier New"/>
              </a:rPr>
              <a:t>&lt;/</a:t>
            </a:r>
            <a:r>
              <a:rPr lang="en-GB" sz="1000" dirty="0">
                <a:solidFill>
                  <a:srgbClr val="569CD6"/>
                </a:solidFill>
                <a:highlight>
                  <a:srgbClr val="1E1E1E"/>
                </a:highlight>
                <a:latin typeface="Courier New"/>
                <a:ea typeface="Courier New"/>
                <a:cs typeface="Courier New"/>
                <a:sym typeface="Courier New"/>
              </a:rPr>
              <a:t>script</a:t>
            </a:r>
            <a:r>
              <a:rPr lang="en-GB" sz="1000" dirty="0">
                <a:solidFill>
                  <a:srgbClr val="808080"/>
                </a:solidFill>
                <a:highlight>
                  <a:srgbClr val="1E1E1E"/>
                </a:highlight>
                <a:latin typeface="Courier New"/>
                <a:ea typeface="Courier New"/>
                <a:cs typeface="Courier New"/>
                <a:sym typeface="Courier New"/>
              </a:rPr>
              <a:t>&gt;</a:t>
            </a:r>
            <a:endParaRPr sz="1000" dirty="0">
              <a:solidFill>
                <a:srgbClr val="808080"/>
              </a:solidFill>
              <a:highlight>
                <a:srgbClr val="1E1E1E"/>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GB" sz="1000" dirty="0">
                <a:solidFill>
                  <a:srgbClr val="808080"/>
                </a:solidFill>
                <a:highlight>
                  <a:srgbClr val="1E1E1E"/>
                </a:highlight>
                <a:latin typeface="Courier New"/>
                <a:ea typeface="Courier New"/>
                <a:cs typeface="Courier New"/>
                <a:sym typeface="Courier New"/>
              </a:rPr>
              <a:t>&lt;/</a:t>
            </a:r>
            <a:r>
              <a:rPr lang="en-GB" sz="1000" dirty="0">
                <a:solidFill>
                  <a:srgbClr val="569CD6"/>
                </a:solidFill>
                <a:highlight>
                  <a:srgbClr val="1E1E1E"/>
                </a:highlight>
                <a:latin typeface="Courier New"/>
                <a:ea typeface="Courier New"/>
                <a:cs typeface="Courier New"/>
                <a:sym typeface="Courier New"/>
              </a:rPr>
              <a:t>body</a:t>
            </a:r>
            <a:r>
              <a:rPr lang="en-GB" sz="1000" dirty="0">
                <a:solidFill>
                  <a:srgbClr val="808080"/>
                </a:solidFill>
                <a:highlight>
                  <a:srgbClr val="1E1E1E"/>
                </a:highlight>
                <a:latin typeface="Courier New"/>
                <a:ea typeface="Courier New"/>
                <a:cs typeface="Courier New"/>
                <a:sym typeface="Courier New"/>
              </a:rPr>
              <a:t>&gt;</a:t>
            </a:r>
            <a:endParaRPr sz="1000" dirty="0">
              <a:solidFill>
                <a:srgbClr val="D4D4D4"/>
              </a:solidFill>
              <a:highlight>
                <a:srgbClr val="1E1E1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GB" sz="1000" dirty="0">
                <a:solidFill>
                  <a:srgbClr val="808080"/>
                </a:solidFill>
                <a:highlight>
                  <a:srgbClr val="1E1E1E"/>
                </a:highlight>
                <a:latin typeface="Courier New"/>
                <a:ea typeface="Courier New"/>
                <a:cs typeface="Courier New"/>
                <a:sym typeface="Courier New"/>
              </a:rPr>
              <a:t>&lt;/</a:t>
            </a:r>
            <a:r>
              <a:rPr lang="en-GB" sz="1000" dirty="0">
                <a:solidFill>
                  <a:srgbClr val="569CD6"/>
                </a:solidFill>
                <a:highlight>
                  <a:srgbClr val="1E1E1E"/>
                </a:highlight>
                <a:latin typeface="Courier New"/>
                <a:ea typeface="Courier New"/>
                <a:cs typeface="Courier New"/>
                <a:sym typeface="Courier New"/>
              </a:rPr>
              <a:t>html</a:t>
            </a:r>
            <a:r>
              <a:rPr lang="en-GB" sz="1000" dirty="0">
                <a:solidFill>
                  <a:srgbClr val="808080"/>
                </a:solidFill>
                <a:highlight>
                  <a:srgbClr val="1E1E1E"/>
                </a:highlight>
                <a:latin typeface="Courier New"/>
                <a:ea typeface="Courier New"/>
                <a:cs typeface="Courier New"/>
                <a:sym typeface="Courier New"/>
              </a:rPr>
              <a:t>&gt;</a:t>
            </a:r>
            <a:endParaRPr sz="1000"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49"/>
          <p:cNvSpPr txBox="1"/>
          <p:nvPr/>
        </p:nvSpPr>
        <p:spPr>
          <a:xfrm>
            <a:off x="629412" y="2077200"/>
            <a:ext cx="7885175"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4400" b="1" dirty="0">
                <a:solidFill>
                  <a:schemeClr val="bg1"/>
                </a:solidFill>
                <a:latin typeface="Anton" pitchFamily="2" charset="0"/>
              </a:rPr>
              <a:t>HANDLEBARS HELPERS</a:t>
            </a:r>
            <a:endParaRPr lang="en-US" sz="3600" b="1" dirty="0">
              <a:solidFill>
                <a:schemeClr val="bg1"/>
              </a:solidFill>
              <a:latin typeface="Anton" pitchFamily="2" charset="0"/>
              <a:ea typeface="Anton"/>
              <a:cs typeface="Anton"/>
              <a:sym typeface="Anton"/>
            </a:endParaRPr>
          </a:p>
        </p:txBody>
      </p:sp>
    </p:spTree>
    <p:extLst>
      <p:ext uri="{BB962C8B-B14F-4D97-AF65-F5344CB8AC3E}">
        <p14:creationId xmlns:p14="http://schemas.microsoft.com/office/powerpoint/2010/main" val="211717844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50"/>
          <p:cNvSpPr txBox="1"/>
          <p:nvPr/>
        </p:nvSpPr>
        <p:spPr>
          <a:xfrm>
            <a:off x="133350" y="1604658"/>
            <a:ext cx="8877300" cy="2139400"/>
          </a:xfrm>
          <a:prstGeom prst="rect">
            <a:avLst/>
          </a:prstGeom>
          <a:noFill/>
          <a:ln>
            <a:noFill/>
          </a:ln>
        </p:spPr>
        <p:txBody>
          <a:bodyPr spcFirstLastPara="1" wrap="square" lIns="91425" tIns="91425" rIns="91425" bIns="91425" anchor="t" anchorCtr="0">
            <a:noAutofit/>
          </a:bodyPr>
          <a:lstStyle/>
          <a:p>
            <a:pPr algn="just"/>
            <a:r>
              <a:rPr lang="es-MX" sz="2400" dirty="0">
                <a:solidFill>
                  <a:schemeClr val="bg1"/>
                </a:solidFill>
              </a:rPr>
              <a:t>Hasta ahora no hay ninguna diferencia respecto a utilizar </a:t>
            </a:r>
            <a:r>
              <a:rPr lang="es-MX" sz="2400" dirty="0" err="1">
                <a:solidFill>
                  <a:schemeClr val="bg1"/>
                </a:solidFill>
              </a:rPr>
              <a:t>String</a:t>
            </a:r>
            <a:r>
              <a:rPr lang="es-MX" sz="2400" dirty="0">
                <a:solidFill>
                  <a:schemeClr val="bg1"/>
                </a:solidFill>
              </a:rPr>
              <a:t> </a:t>
            </a:r>
            <a:r>
              <a:rPr lang="es-MX" sz="2400" dirty="0" err="1">
                <a:solidFill>
                  <a:schemeClr val="bg1"/>
                </a:solidFill>
              </a:rPr>
              <a:t>Templates</a:t>
            </a:r>
            <a:r>
              <a:rPr lang="es-MX" sz="2400" dirty="0">
                <a:solidFill>
                  <a:schemeClr val="bg1"/>
                </a:solidFill>
              </a:rPr>
              <a:t> y muchas veces será mejor optar por dicha característica. Sin embargo, ¿qué sucede cuando quiero procesar una lista? ¿O qué tal si quiero mostrar un HTML si se cumple determinada condición? Ahí es donde </a:t>
            </a:r>
            <a:r>
              <a:rPr lang="es-MX" sz="2400" dirty="0" err="1">
                <a:solidFill>
                  <a:schemeClr val="bg1"/>
                </a:solidFill>
              </a:rPr>
              <a:t>String</a:t>
            </a:r>
            <a:r>
              <a:rPr lang="es-MX" sz="2400" dirty="0">
                <a:solidFill>
                  <a:schemeClr val="bg1"/>
                </a:solidFill>
              </a:rPr>
              <a:t> </a:t>
            </a:r>
            <a:r>
              <a:rPr lang="es-MX" sz="2400" dirty="0" err="1">
                <a:solidFill>
                  <a:schemeClr val="bg1"/>
                </a:solidFill>
              </a:rPr>
              <a:t>Template</a:t>
            </a:r>
            <a:r>
              <a:rPr lang="es-MX" sz="2400" dirty="0">
                <a:solidFill>
                  <a:schemeClr val="bg1"/>
                </a:solidFill>
              </a:rPr>
              <a:t> se queda limitado. Pero ahí también es donde </a:t>
            </a:r>
            <a:r>
              <a:rPr lang="es-MX" sz="2400" dirty="0" err="1">
                <a:solidFill>
                  <a:schemeClr val="bg1"/>
                </a:solidFill>
              </a:rPr>
              <a:t>Handlebars</a:t>
            </a:r>
            <a:r>
              <a:rPr lang="es-MX" sz="2400" dirty="0">
                <a:solidFill>
                  <a:schemeClr val="bg1"/>
                </a:solidFill>
              </a:rPr>
              <a:t> puede aportar a nuestro proyecto</a:t>
            </a:r>
            <a:endParaRPr lang="es-MX" sz="800" b="0" i="0" dirty="0">
              <a:solidFill>
                <a:schemeClr val="bg1"/>
              </a:solidFill>
              <a:effectLst/>
              <a:latin typeface="Muli"/>
            </a:endParaRPr>
          </a:p>
        </p:txBody>
      </p:sp>
      <p:sp>
        <p:nvSpPr>
          <p:cNvPr id="272" name="Google Shape;272;p50"/>
          <p:cNvSpPr txBox="1"/>
          <p:nvPr/>
        </p:nvSpPr>
        <p:spPr>
          <a:xfrm>
            <a:off x="133350" y="873858"/>
            <a:ext cx="9093200" cy="540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s-MX" sz="3200" b="1" dirty="0" err="1">
                <a:solidFill>
                  <a:schemeClr val="bg1"/>
                </a:solidFill>
              </a:rPr>
              <a:t>HANDLEBARS</a:t>
            </a:r>
            <a:r>
              <a:rPr lang="es-MX" sz="3200" b="1" dirty="0">
                <a:solidFill>
                  <a:schemeClr val="bg1"/>
                </a:solidFill>
              </a:rPr>
              <a:t> </a:t>
            </a:r>
            <a:r>
              <a:rPr lang="es-MX" sz="3200" b="1" dirty="0" err="1">
                <a:solidFill>
                  <a:schemeClr val="bg1"/>
                </a:solidFill>
              </a:rPr>
              <a:t>HELPERS</a:t>
            </a:r>
            <a:endParaRPr lang="es-AR" b="1" dirty="0">
              <a:solidFill>
                <a:schemeClr val="bg1"/>
              </a:solidFill>
              <a:latin typeface="Anton"/>
              <a:ea typeface="Anton"/>
              <a:cs typeface="Anton"/>
              <a:sym typeface="Anton"/>
            </a:endParaRPr>
          </a:p>
        </p:txBody>
      </p:sp>
    </p:spTree>
    <p:extLst>
      <p:ext uri="{BB962C8B-B14F-4D97-AF65-F5344CB8AC3E}">
        <p14:creationId xmlns:p14="http://schemas.microsoft.com/office/powerpoint/2010/main" val="393736386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50"/>
          <p:cNvSpPr txBox="1"/>
          <p:nvPr/>
        </p:nvSpPr>
        <p:spPr>
          <a:xfrm>
            <a:off x="234950" y="944258"/>
            <a:ext cx="8877300" cy="2139400"/>
          </a:xfrm>
          <a:prstGeom prst="rect">
            <a:avLst/>
          </a:prstGeom>
          <a:noFill/>
          <a:ln>
            <a:noFill/>
          </a:ln>
        </p:spPr>
        <p:txBody>
          <a:bodyPr spcFirstLastPara="1" wrap="square" lIns="91425" tIns="91425" rIns="91425" bIns="91425" anchor="t" anchorCtr="0">
            <a:noAutofit/>
          </a:bodyPr>
          <a:lstStyle/>
          <a:p>
            <a:pPr algn="just"/>
            <a:r>
              <a:rPr lang="es-MX" sz="2000" dirty="0">
                <a:solidFill>
                  <a:schemeClr val="bg1"/>
                </a:solidFill>
              </a:rPr>
              <a:t>Todos los </a:t>
            </a:r>
            <a:r>
              <a:rPr lang="es-MX" sz="2000" dirty="0" err="1">
                <a:solidFill>
                  <a:schemeClr val="bg1"/>
                </a:solidFill>
              </a:rPr>
              <a:t>helpers</a:t>
            </a:r>
            <a:r>
              <a:rPr lang="es-MX" sz="2000" dirty="0">
                <a:solidFill>
                  <a:schemeClr val="bg1"/>
                </a:solidFill>
              </a:rPr>
              <a:t> tienen la misma sintaxis: tienen una apertura y un cierre. La apertura empieza con #, y el cierre con /. El </a:t>
            </a:r>
            <a:r>
              <a:rPr lang="es-MX" sz="2000" dirty="0" err="1">
                <a:solidFill>
                  <a:schemeClr val="bg1"/>
                </a:solidFill>
              </a:rPr>
              <a:t>helper</a:t>
            </a:r>
            <a:r>
              <a:rPr lang="es-MX" sz="2000" dirty="0">
                <a:solidFill>
                  <a:schemeClr val="bg1"/>
                </a:solidFill>
              </a:rPr>
              <a:t> </a:t>
            </a:r>
            <a:r>
              <a:rPr lang="es-MX" sz="2000" dirty="0" err="1">
                <a:solidFill>
                  <a:schemeClr val="bg1"/>
                </a:solidFill>
              </a:rPr>
              <a:t>IF</a:t>
            </a:r>
            <a:r>
              <a:rPr lang="es-MX" sz="2000" dirty="0">
                <a:solidFill>
                  <a:schemeClr val="bg1"/>
                </a:solidFill>
              </a:rPr>
              <a:t> incluirá en la plantilla todo lo que está dentro si y solo sí la propiedad del objeto pasada es TRUE.</a:t>
            </a:r>
            <a:endParaRPr lang="es-MX" sz="500" b="0" i="0" dirty="0">
              <a:solidFill>
                <a:schemeClr val="bg1"/>
              </a:solidFill>
              <a:effectLst/>
              <a:latin typeface="Muli"/>
            </a:endParaRPr>
          </a:p>
        </p:txBody>
      </p:sp>
      <p:sp>
        <p:nvSpPr>
          <p:cNvPr id="272" name="Google Shape;272;p50"/>
          <p:cNvSpPr txBox="1"/>
          <p:nvPr/>
        </p:nvSpPr>
        <p:spPr>
          <a:xfrm>
            <a:off x="234950" y="403958"/>
            <a:ext cx="9093200" cy="540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s-MX" sz="3200" b="1" dirty="0" err="1">
                <a:solidFill>
                  <a:schemeClr val="bg1"/>
                </a:solidFill>
              </a:rPr>
              <a:t>IF</a:t>
            </a:r>
            <a:endParaRPr lang="es-AR" b="1" dirty="0">
              <a:solidFill>
                <a:schemeClr val="bg1"/>
              </a:solidFill>
              <a:latin typeface="Anton"/>
              <a:ea typeface="Anton"/>
              <a:cs typeface="Anton"/>
              <a:sym typeface="Anton"/>
            </a:endParaRPr>
          </a:p>
        </p:txBody>
      </p:sp>
      <p:pic>
        <p:nvPicPr>
          <p:cNvPr id="3" name="Imagen 2">
            <a:extLst>
              <a:ext uri="{FF2B5EF4-FFF2-40B4-BE49-F238E27FC236}">
                <a16:creationId xmlns:a16="http://schemas.microsoft.com/office/drawing/2014/main" id="{681724A7-564E-ABC2-CDF0-8244EEA567E7}"/>
              </a:ext>
            </a:extLst>
          </p:cNvPr>
          <p:cNvPicPr>
            <a:picLocks noChangeAspect="1"/>
          </p:cNvPicPr>
          <p:nvPr/>
        </p:nvPicPr>
        <p:blipFill>
          <a:blip r:embed="rId3"/>
          <a:stretch>
            <a:fillRect/>
          </a:stretch>
        </p:blipFill>
        <p:spPr>
          <a:xfrm>
            <a:off x="1220444" y="2000667"/>
            <a:ext cx="6463056" cy="3137771"/>
          </a:xfrm>
          <a:prstGeom prst="rect">
            <a:avLst/>
          </a:prstGeom>
        </p:spPr>
      </p:pic>
    </p:spTree>
    <p:extLst>
      <p:ext uri="{BB962C8B-B14F-4D97-AF65-F5344CB8AC3E}">
        <p14:creationId xmlns:p14="http://schemas.microsoft.com/office/powerpoint/2010/main" val="173076077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50"/>
          <p:cNvSpPr txBox="1"/>
          <p:nvPr/>
        </p:nvSpPr>
        <p:spPr>
          <a:xfrm>
            <a:off x="234950" y="944258"/>
            <a:ext cx="8877300" cy="2139400"/>
          </a:xfrm>
          <a:prstGeom prst="rect">
            <a:avLst/>
          </a:prstGeom>
          <a:noFill/>
          <a:ln>
            <a:noFill/>
          </a:ln>
        </p:spPr>
        <p:txBody>
          <a:bodyPr spcFirstLastPara="1" wrap="square" lIns="91425" tIns="91425" rIns="91425" bIns="91425" anchor="t" anchorCtr="0">
            <a:noAutofit/>
          </a:bodyPr>
          <a:lstStyle/>
          <a:p>
            <a:pPr algn="just"/>
            <a:r>
              <a:rPr lang="es-MX" sz="2000" dirty="0">
                <a:solidFill>
                  <a:schemeClr val="bg1"/>
                </a:solidFill>
              </a:rPr>
              <a:t>Una alternativa al </a:t>
            </a:r>
            <a:r>
              <a:rPr lang="es-MX" sz="2000" dirty="0" err="1">
                <a:solidFill>
                  <a:schemeClr val="bg1"/>
                </a:solidFill>
              </a:rPr>
              <a:t>IF</a:t>
            </a:r>
            <a:r>
              <a:rPr lang="es-MX" sz="2000" dirty="0">
                <a:solidFill>
                  <a:schemeClr val="bg1"/>
                </a:solidFill>
              </a:rPr>
              <a:t> es el </a:t>
            </a:r>
            <a:r>
              <a:rPr lang="es-MX" sz="2000" dirty="0" err="1">
                <a:solidFill>
                  <a:schemeClr val="bg1"/>
                </a:solidFill>
              </a:rPr>
              <a:t>IF-ELSE</a:t>
            </a:r>
            <a:r>
              <a:rPr lang="es-MX" sz="2000" dirty="0">
                <a:solidFill>
                  <a:schemeClr val="bg1"/>
                </a:solidFill>
              </a:rPr>
              <a:t> que tiene exactamente la misma lógica que un </a:t>
            </a:r>
            <a:r>
              <a:rPr lang="es-MX" sz="2000" dirty="0" err="1">
                <a:solidFill>
                  <a:schemeClr val="bg1"/>
                </a:solidFill>
              </a:rPr>
              <a:t>IF-ELSE</a:t>
            </a:r>
            <a:r>
              <a:rPr lang="es-MX" sz="2000" dirty="0">
                <a:solidFill>
                  <a:schemeClr val="bg1"/>
                </a:solidFill>
              </a:rPr>
              <a:t> común: incluirá lo que está dentro del </a:t>
            </a:r>
            <a:r>
              <a:rPr lang="es-MX" sz="2000" dirty="0" err="1">
                <a:solidFill>
                  <a:schemeClr val="bg1"/>
                </a:solidFill>
              </a:rPr>
              <a:t>IF</a:t>
            </a:r>
            <a:r>
              <a:rPr lang="es-MX" sz="2000" dirty="0">
                <a:solidFill>
                  <a:schemeClr val="bg1"/>
                </a:solidFill>
              </a:rPr>
              <a:t> si dicha condición es cierta. Si esa condición es falsa, incluye lo que está dentro del </a:t>
            </a:r>
            <a:r>
              <a:rPr lang="es-MX" sz="2000" dirty="0" err="1">
                <a:solidFill>
                  <a:schemeClr val="bg1"/>
                </a:solidFill>
              </a:rPr>
              <a:t>ELSE</a:t>
            </a:r>
            <a:r>
              <a:rPr lang="es-MX" sz="2000" dirty="0">
                <a:solidFill>
                  <a:schemeClr val="bg1"/>
                </a:solidFill>
              </a:rPr>
              <a:t>.</a:t>
            </a:r>
            <a:endParaRPr lang="es-MX" sz="300" b="0" i="0" dirty="0">
              <a:solidFill>
                <a:schemeClr val="bg1"/>
              </a:solidFill>
              <a:effectLst/>
              <a:latin typeface="Muli"/>
            </a:endParaRPr>
          </a:p>
        </p:txBody>
      </p:sp>
      <p:sp>
        <p:nvSpPr>
          <p:cNvPr id="272" name="Google Shape;272;p50"/>
          <p:cNvSpPr txBox="1"/>
          <p:nvPr/>
        </p:nvSpPr>
        <p:spPr>
          <a:xfrm>
            <a:off x="234950" y="403958"/>
            <a:ext cx="9093200" cy="540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s-MX" sz="3200" b="1" dirty="0" err="1">
                <a:solidFill>
                  <a:schemeClr val="bg1"/>
                </a:solidFill>
              </a:rPr>
              <a:t>IF-ELSE</a:t>
            </a:r>
            <a:r>
              <a:rPr lang="es-AR" dirty="0"/>
              <a:t> </a:t>
            </a:r>
            <a:endParaRPr lang="es-AR" b="1" dirty="0">
              <a:solidFill>
                <a:schemeClr val="bg1"/>
              </a:solidFill>
              <a:latin typeface="Anton"/>
              <a:ea typeface="Anton"/>
              <a:cs typeface="Anton"/>
              <a:sym typeface="Anton"/>
            </a:endParaRPr>
          </a:p>
        </p:txBody>
      </p:sp>
      <p:pic>
        <p:nvPicPr>
          <p:cNvPr id="4" name="Imagen 3">
            <a:extLst>
              <a:ext uri="{FF2B5EF4-FFF2-40B4-BE49-F238E27FC236}">
                <a16:creationId xmlns:a16="http://schemas.microsoft.com/office/drawing/2014/main" id="{E66A7E76-D642-CB93-6F1D-9AB5FF1CE6CA}"/>
              </a:ext>
            </a:extLst>
          </p:cNvPr>
          <p:cNvPicPr>
            <a:picLocks noChangeAspect="1"/>
          </p:cNvPicPr>
          <p:nvPr/>
        </p:nvPicPr>
        <p:blipFill>
          <a:blip r:embed="rId3"/>
          <a:stretch>
            <a:fillRect/>
          </a:stretch>
        </p:blipFill>
        <p:spPr>
          <a:xfrm>
            <a:off x="1661145" y="2013958"/>
            <a:ext cx="5821709" cy="3106402"/>
          </a:xfrm>
          <a:prstGeom prst="rect">
            <a:avLst/>
          </a:prstGeom>
        </p:spPr>
      </p:pic>
    </p:spTree>
    <p:extLst>
      <p:ext uri="{BB962C8B-B14F-4D97-AF65-F5344CB8AC3E}">
        <p14:creationId xmlns:p14="http://schemas.microsoft.com/office/powerpoint/2010/main" val="133183896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50"/>
          <p:cNvSpPr txBox="1"/>
          <p:nvPr/>
        </p:nvSpPr>
        <p:spPr>
          <a:xfrm>
            <a:off x="234950" y="944258"/>
            <a:ext cx="3435350" cy="2139400"/>
          </a:xfrm>
          <a:prstGeom prst="rect">
            <a:avLst/>
          </a:prstGeom>
          <a:noFill/>
          <a:ln>
            <a:noFill/>
          </a:ln>
        </p:spPr>
        <p:txBody>
          <a:bodyPr spcFirstLastPara="1" wrap="square" lIns="91425" tIns="91425" rIns="91425" bIns="91425" anchor="t" anchorCtr="0">
            <a:noAutofit/>
          </a:bodyPr>
          <a:lstStyle/>
          <a:p>
            <a:pPr algn="just"/>
            <a:r>
              <a:rPr lang="es-MX" sz="1800" dirty="0">
                <a:solidFill>
                  <a:schemeClr val="bg1"/>
                </a:solidFill>
              </a:rPr>
              <a:t>A veces es necesario incluir en la plantilla determinado contenido solo si una condición es negativa (por ejemplo, si no hay stock, si no está </a:t>
            </a:r>
            <a:r>
              <a:rPr lang="es-MX" sz="1800" dirty="0" err="1">
                <a:solidFill>
                  <a:schemeClr val="bg1"/>
                </a:solidFill>
              </a:rPr>
              <a:t>logueado</a:t>
            </a:r>
            <a:r>
              <a:rPr lang="es-MX" sz="1800" dirty="0">
                <a:solidFill>
                  <a:schemeClr val="bg1"/>
                </a:solidFill>
              </a:rPr>
              <a:t> el usuario, etc.), para esos casos nos sirve el </a:t>
            </a:r>
            <a:r>
              <a:rPr lang="es-MX" sz="1800" dirty="0" err="1">
                <a:solidFill>
                  <a:schemeClr val="bg1"/>
                </a:solidFill>
              </a:rPr>
              <a:t>helper</a:t>
            </a:r>
            <a:r>
              <a:rPr lang="es-MX" sz="1800" dirty="0">
                <a:solidFill>
                  <a:schemeClr val="bg1"/>
                </a:solidFill>
              </a:rPr>
              <a:t> </a:t>
            </a:r>
            <a:r>
              <a:rPr lang="es-MX" sz="1800" dirty="0" err="1">
                <a:solidFill>
                  <a:schemeClr val="bg1"/>
                </a:solidFill>
              </a:rPr>
              <a:t>UNLESS</a:t>
            </a:r>
            <a:r>
              <a:rPr lang="es-MX" sz="1800" dirty="0">
                <a:solidFill>
                  <a:schemeClr val="bg1"/>
                </a:solidFill>
              </a:rPr>
              <a:t>. Es muy parecido al </a:t>
            </a:r>
            <a:r>
              <a:rPr lang="es-MX" sz="1800" dirty="0" err="1">
                <a:solidFill>
                  <a:schemeClr val="bg1"/>
                </a:solidFill>
              </a:rPr>
              <a:t>helper</a:t>
            </a:r>
            <a:r>
              <a:rPr lang="es-MX" sz="1800" dirty="0">
                <a:solidFill>
                  <a:schemeClr val="bg1"/>
                </a:solidFill>
              </a:rPr>
              <a:t> </a:t>
            </a:r>
            <a:r>
              <a:rPr lang="es-MX" sz="1800" dirty="0" err="1">
                <a:solidFill>
                  <a:schemeClr val="bg1"/>
                </a:solidFill>
              </a:rPr>
              <a:t>IF</a:t>
            </a:r>
            <a:r>
              <a:rPr lang="es-MX" sz="1800" dirty="0">
                <a:solidFill>
                  <a:schemeClr val="bg1"/>
                </a:solidFill>
              </a:rPr>
              <a:t>, solo que, en vez de incluir el contenido si la condición es TRUE, lo incluye si es FALSE. </a:t>
            </a:r>
            <a:endParaRPr lang="es-MX" sz="200" b="0" i="0" dirty="0">
              <a:solidFill>
                <a:schemeClr val="bg1"/>
              </a:solidFill>
              <a:effectLst/>
              <a:latin typeface="Muli"/>
            </a:endParaRPr>
          </a:p>
        </p:txBody>
      </p:sp>
      <p:sp>
        <p:nvSpPr>
          <p:cNvPr id="272" name="Google Shape;272;p50"/>
          <p:cNvSpPr txBox="1"/>
          <p:nvPr/>
        </p:nvSpPr>
        <p:spPr>
          <a:xfrm>
            <a:off x="234950" y="403958"/>
            <a:ext cx="9093200" cy="540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s-AR" sz="3200" b="1" dirty="0" err="1">
                <a:solidFill>
                  <a:schemeClr val="bg1"/>
                </a:solidFill>
              </a:rPr>
              <a:t>UNLESS</a:t>
            </a:r>
            <a:endParaRPr lang="es-AR" b="1" dirty="0">
              <a:solidFill>
                <a:schemeClr val="bg1"/>
              </a:solidFill>
              <a:latin typeface="Anton"/>
              <a:ea typeface="Anton"/>
              <a:cs typeface="Anton"/>
              <a:sym typeface="Anton"/>
            </a:endParaRPr>
          </a:p>
        </p:txBody>
      </p:sp>
      <p:pic>
        <p:nvPicPr>
          <p:cNvPr id="3" name="Imagen 2">
            <a:extLst>
              <a:ext uri="{FF2B5EF4-FFF2-40B4-BE49-F238E27FC236}">
                <a16:creationId xmlns:a16="http://schemas.microsoft.com/office/drawing/2014/main" id="{E8F82500-2F61-F898-04B0-9D185296720E}"/>
              </a:ext>
            </a:extLst>
          </p:cNvPr>
          <p:cNvPicPr>
            <a:picLocks noChangeAspect="1"/>
          </p:cNvPicPr>
          <p:nvPr/>
        </p:nvPicPr>
        <p:blipFill>
          <a:blip r:embed="rId3"/>
          <a:stretch>
            <a:fillRect/>
          </a:stretch>
        </p:blipFill>
        <p:spPr>
          <a:xfrm>
            <a:off x="3774358" y="1190185"/>
            <a:ext cx="5134692" cy="3153215"/>
          </a:xfrm>
          <a:prstGeom prst="rect">
            <a:avLst/>
          </a:prstGeom>
        </p:spPr>
      </p:pic>
    </p:spTree>
    <p:extLst>
      <p:ext uri="{BB962C8B-B14F-4D97-AF65-F5344CB8AC3E}">
        <p14:creationId xmlns:p14="http://schemas.microsoft.com/office/powerpoint/2010/main" val="212670574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50"/>
          <p:cNvSpPr txBox="1"/>
          <p:nvPr/>
        </p:nvSpPr>
        <p:spPr>
          <a:xfrm>
            <a:off x="220971" y="1058558"/>
            <a:ext cx="4540250" cy="3208642"/>
          </a:xfrm>
          <a:prstGeom prst="rect">
            <a:avLst/>
          </a:prstGeom>
          <a:noFill/>
          <a:ln>
            <a:noFill/>
          </a:ln>
        </p:spPr>
        <p:txBody>
          <a:bodyPr spcFirstLastPara="1" wrap="square" lIns="91425" tIns="91425" rIns="91425" bIns="91425" anchor="t" anchorCtr="0">
            <a:noAutofit/>
          </a:bodyPr>
          <a:lstStyle/>
          <a:p>
            <a:pPr algn="just"/>
            <a:r>
              <a:rPr lang="es-MX" sz="1800" dirty="0">
                <a:solidFill>
                  <a:schemeClr val="bg1"/>
                </a:solidFill>
              </a:rPr>
              <a:t>El </a:t>
            </a:r>
            <a:r>
              <a:rPr lang="es-MX" sz="1800" dirty="0" err="1">
                <a:solidFill>
                  <a:schemeClr val="bg1"/>
                </a:solidFill>
              </a:rPr>
              <a:t>helper</a:t>
            </a:r>
            <a:r>
              <a:rPr lang="es-MX" sz="1800" dirty="0">
                <a:solidFill>
                  <a:schemeClr val="bg1"/>
                </a:solidFill>
              </a:rPr>
              <a:t> </a:t>
            </a:r>
            <a:r>
              <a:rPr lang="es-MX" sz="1800" dirty="0" err="1">
                <a:solidFill>
                  <a:schemeClr val="bg1"/>
                </a:solidFill>
              </a:rPr>
              <a:t>each</a:t>
            </a:r>
            <a:r>
              <a:rPr lang="es-MX" sz="1800" dirty="0">
                <a:solidFill>
                  <a:schemeClr val="bg1"/>
                </a:solidFill>
              </a:rPr>
              <a:t> permite iterar sobre una lista de elementos. Es un </a:t>
            </a:r>
            <a:r>
              <a:rPr lang="es-MX" sz="1800" dirty="0" err="1">
                <a:solidFill>
                  <a:schemeClr val="bg1"/>
                </a:solidFill>
              </a:rPr>
              <a:t>helper</a:t>
            </a:r>
            <a:r>
              <a:rPr lang="es-MX" sz="1800" dirty="0">
                <a:solidFill>
                  <a:schemeClr val="bg1"/>
                </a:solidFill>
              </a:rPr>
              <a:t> muy útil para actualizar una plantilla y repetir un contenido en función de un array de elementos. Este </a:t>
            </a:r>
            <a:r>
              <a:rPr lang="es-MX" sz="1800" dirty="0" err="1">
                <a:solidFill>
                  <a:schemeClr val="bg1"/>
                </a:solidFill>
              </a:rPr>
              <a:t>helper</a:t>
            </a:r>
            <a:r>
              <a:rPr lang="es-MX" sz="1800" dirty="0">
                <a:solidFill>
                  <a:schemeClr val="bg1"/>
                </a:solidFill>
              </a:rPr>
              <a:t> tiene la particularidad de que, para acceder a las propiedades de cada uno de los elementos, se utiliza la palabra reservada </a:t>
            </a:r>
            <a:r>
              <a:rPr lang="es-MX" sz="1800" dirty="0" err="1">
                <a:solidFill>
                  <a:schemeClr val="bg1"/>
                </a:solidFill>
              </a:rPr>
              <a:t>THIS</a:t>
            </a:r>
            <a:r>
              <a:rPr lang="es-MX" sz="1800" dirty="0">
                <a:solidFill>
                  <a:schemeClr val="bg1"/>
                </a:solidFill>
              </a:rPr>
              <a:t>. Mediante esta palabra podemos acceder al elemento actual y, si este es un objeto, acceder a sus propiedades.</a:t>
            </a:r>
            <a:endParaRPr lang="es-MX" sz="200" b="0" i="0" dirty="0">
              <a:solidFill>
                <a:schemeClr val="bg1"/>
              </a:solidFill>
              <a:effectLst/>
              <a:latin typeface="Muli"/>
            </a:endParaRPr>
          </a:p>
        </p:txBody>
      </p:sp>
      <p:sp>
        <p:nvSpPr>
          <p:cNvPr id="272" name="Google Shape;272;p50"/>
          <p:cNvSpPr txBox="1"/>
          <p:nvPr/>
        </p:nvSpPr>
        <p:spPr>
          <a:xfrm>
            <a:off x="234950" y="149958"/>
            <a:ext cx="9093200" cy="540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s-AR" sz="3200" b="1" dirty="0" err="1">
                <a:solidFill>
                  <a:schemeClr val="bg1"/>
                </a:solidFill>
              </a:rPr>
              <a:t>EACH</a:t>
            </a:r>
            <a:endParaRPr lang="es-AR" b="1" dirty="0">
              <a:solidFill>
                <a:schemeClr val="bg1"/>
              </a:solidFill>
              <a:latin typeface="Anton"/>
              <a:ea typeface="Anton"/>
              <a:cs typeface="Anton"/>
              <a:sym typeface="Anton"/>
            </a:endParaRPr>
          </a:p>
        </p:txBody>
      </p:sp>
      <p:pic>
        <p:nvPicPr>
          <p:cNvPr id="4" name="Imagen 3">
            <a:extLst>
              <a:ext uri="{FF2B5EF4-FFF2-40B4-BE49-F238E27FC236}">
                <a16:creationId xmlns:a16="http://schemas.microsoft.com/office/drawing/2014/main" id="{F7099A89-6962-86AC-1E3B-825C525D525E}"/>
              </a:ext>
            </a:extLst>
          </p:cNvPr>
          <p:cNvPicPr>
            <a:picLocks noChangeAspect="1"/>
          </p:cNvPicPr>
          <p:nvPr/>
        </p:nvPicPr>
        <p:blipFill>
          <a:blip r:embed="rId3"/>
          <a:stretch>
            <a:fillRect/>
          </a:stretch>
        </p:blipFill>
        <p:spPr>
          <a:xfrm>
            <a:off x="4978402" y="807790"/>
            <a:ext cx="3789671" cy="4335710"/>
          </a:xfrm>
          <a:prstGeom prst="rect">
            <a:avLst/>
          </a:prstGeom>
        </p:spPr>
      </p:pic>
    </p:spTree>
    <p:extLst>
      <p:ext uri="{BB962C8B-B14F-4D97-AF65-F5344CB8AC3E}">
        <p14:creationId xmlns:p14="http://schemas.microsoft.com/office/powerpoint/2010/main" val="333861709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Shape 565"/>
        <p:cNvGrpSpPr/>
        <p:nvPr/>
      </p:nvGrpSpPr>
      <p:grpSpPr>
        <a:xfrm>
          <a:off x="0" y="0"/>
          <a:ext cx="0" cy="0"/>
          <a:chOff x="0" y="0"/>
          <a:chExt cx="0" cy="0"/>
        </a:xfrm>
      </p:grpSpPr>
      <p:sp>
        <p:nvSpPr>
          <p:cNvPr id="566" name="Google Shape;566;p84"/>
          <p:cNvSpPr txBox="1"/>
          <p:nvPr/>
        </p:nvSpPr>
        <p:spPr>
          <a:xfrm>
            <a:off x="591884" y="332677"/>
            <a:ext cx="6348000"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GB" sz="4400" b="1" dirty="0">
                <a:solidFill>
                  <a:schemeClr val="bg1"/>
                </a:solidFill>
                <a:latin typeface="Anton"/>
                <a:ea typeface="Anton"/>
                <a:cs typeface="Anton"/>
                <a:sym typeface="Anton"/>
              </a:rPr>
              <a:t>MANOS A LA </a:t>
            </a:r>
            <a:r>
              <a:rPr lang="en-GB" sz="4400" b="1" dirty="0" err="1">
                <a:solidFill>
                  <a:schemeClr val="bg1"/>
                </a:solidFill>
                <a:latin typeface="Anton"/>
                <a:ea typeface="Anton"/>
                <a:cs typeface="Anton"/>
                <a:sym typeface="Anton"/>
              </a:rPr>
              <a:t>OBRA</a:t>
            </a:r>
            <a:endParaRPr sz="4400" b="1" dirty="0">
              <a:solidFill>
                <a:schemeClr val="bg1"/>
              </a:solidFill>
              <a:latin typeface="Anton"/>
              <a:ea typeface="Anton"/>
              <a:cs typeface="Anton"/>
              <a:sym typeface="Anton"/>
            </a:endParaRPr>
          </a:p>
        </p:txBody>
      </p:sp>
      <p:pic>
        <p:nvPicPr>
          <p:cNvPr id="1026" name="Picture 2" descr="Ver las imágenes de origen">
            <a:extLst>
              <a:ext uri="{FF2B5EF4-FFF2-40B4-BE49-F238E27FC236}">
                <a16:creationId xmlns:a16="http://schemas.microsoft.com/office/drawing/2014/main" id="{7F67632F-DA2B-CF32-E082-C2608153A3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1296" y="1321777"/>
            <a:ext cx="6360041" cy="36232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209907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Shape 722"/>
        <p:cNvGrpSpPr/>
        <p:nvPr/>
      </p:nvGrpSpPr>
      <p:grpSpPr>
        <a:xfrm>
          <a:off x="0" y="0"/>
          <a:ext cx="0" cy="0"/>
          <a:chOff x="0" y="0"/>
          <a:chExt cx="0" cy="0"/>
        </a:xfrm>
      </p:grpSpPr>
      <p:sp>
        <p:nvSpPr>
          <p:cNvPr id="723" name="Google Shape;723;p110"/>
          <p:cNvSpPr txBox="1"/>
          <p:nvPr/>
        </p:nvSpPr>
        <p:spPr>
          <a:xfrm>
            <a:off x="2045368" y="1880500"/>
            <a:ext cx="4993106" cy="1129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000"/>
              <a:buFont typeface="Arial"/>
              <a:buNone/>
            </a:pPr>
            <a:r>
              <a:rPr lang="es-419" sz="4400" b="1" u="none" strike="noStrike" cap="none" dirty="0">
                <a:solidFill>
                  <a:schemeClr val="bg1"/>
                </a:solidFill>
                <a:latin typeface="Anton"/>
                <a:ea typeface="Anton"/>
                <a:cs typeface="Anton"/>
                <a:sym typeface="Anton"/>
              </a:rPr>
              <a:t>¿PREGUNTAS?</a:t>
            </a:r>
            <a:endParaRPr sz="4400" b="1" u="none" strike="noStrike" cap="none" dirty="0">
              <a:solidFill>
                <a:schemeClr val="bg1"/>
              </a:solidFill>
              <a:latin typeface="Anton"/>
              <a:ea typeface="Anton"/>
              <a:cs typeface="Anton"/>
              <a:sym typeface="Anto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150"/>
        <p:cNvGrpSpPr/>
        <p:nvPr/>
      </p:nvGrpSpPr>
      <p:grpSpPr>
        <a:xfrm>
          <a:off x="0" y="0"/>
          <a:ext cx="0" cy="0"/>
          <a:chOff x="0" y="0"/>
          <a:chExt cx="0" cy="0"/>
        </a:xfrm>
      </p:grpSpPr>
      <p:sp>
        <p:nvSpPr>
          <p:cNvPr id="3" name="CuadroTexto 2">
            <a:extLst>
              <a:ext uri="{FF2B5EF4-FFF2-40B4-BE49-F238E27FC236}">
                <a16:creationId xmlns:a16="http://schemas.microsoft.com/office/drawing/2014/main" id="{0DDDB3B3-2531-1CE6-B481-6BE7BBD7F3BE}"/>
              </a:ext>
            </a:extLst>
          </p:cNvPr>
          <p:cNvSpPr txBox="1"/>
          <p:nvPr/>
        </p:nvSpPr>
        <p:spPr>
          <a:xfrm>
            <a:off x="258679" y="1306774"/>
            <a:ext cx="8626642" cy="2862322"/>
          </a:xfrm>
          <a:prstGeom prst="rect">
            <a:avLst/>
          </a:prstGeom>
          <a:noFill/>
        </p:spPr>
        <p:txBody>
          <a:bodyPr wrap="square">
            <a:spAutoFit/>
          </a:bodyPr>
          <a:lstStyle/>
          <a:p>
            <a:pPr marL="285750" indent="-285750">
              <a:buClr>
                <a:schemeClr val="bg1"/>
              </a:buClr>
              <a:buFont typeface="Wingdings" panose="05000000000000000000" pitchFamily="2" charset="2"/>
              <a:buChar char="§"/>
            </a:pPr>
            <a:r>
              <a:rPr lang="es-AR" sz="1800" b="1" dirty="0">
                <a:solidFill>
                  <a:schemeClr val="bg1"/>
                </a:solidFill>
              </a:rPr>
              <a:t>SIEMPRE VAN A PODER ADELANTAR CONTENIDOS (QUEDA TODO HABILITADO)</a:t>
            </a:r>
          </a:p>
          <a:p>
            <a:pPr marL="285750" indent="-285750">
              <a:buClr>
                <a:schemeClr val="bg1"/>
              </a:buClr>
              <a:buFont typeface="Wingdings" panose="05000000000000000000" pitchFamily="2" charset="2"/>
              <a:buChar char="§"/>
            </a:pPr>
            <a:r>
              <a:rPr lang="es-AR" sz="1800" b="1" dirty="0">
                <a:solidFill>
                  <a:schemeClr val="bg1"/>
                </a:solidFill>
              </a:rPr>
              <a:t>SE VAN A ENCONTRAR CON LABORATORIOS Y DESAFÍOS.	SON EJERCICIOS PROPUESTOS</a:t>
            </a:r>
          </a:p>
          <a:p>
            <a:pPr marL="285750" indent="-285750">
              <a:buClr>
                <a:schemeClr val="bg1"/>
              </a:buClr>
              <a:buFont typeface="Wingdings" panose="05000000000000000000" pitchFamily="2" charset="2"/>
              <a:buChar char="§"/>
            </a:pPr>
            <a:r>
              <a:rPr lang="es-AR" sz="1800" b="1" dirty="0">
                <a:solidFill>
                  <a:schemeClr val="bg1"/>
                </a:solidFill>
              </a:rPr>
              <a:t>TAMBIÉN TIENEN UN PROYECTO INTEGRADOR QUE ES LA IDEA PUEDAN ARMARLO DURANTE EL CURSO.</a:t>
            </a:r>
          </a:p>
          <a:p>
            <a:pPr marL="285750" indent="-285750">
              <a:buClr>
                <a:schemeClr val="bg1"/>
              </a:buClr>
              <a:buFont typeface="Wingdings" panose="05000000000000000000" pitchFamily="2" charset="2"/>
              <a:buChar char="§"/>
            </a:pPr>
            <a:r>
              <a:rPr lang="es-AR" sz="1800" b="1" dirty="0">
                <a:solidFill>
                  <a:schemeClr val="bg1"/>
                </a:solidFill>
              </a:rPr>
              <a:t>AL FINAL, TIENEN LOS EXÁMENES.</a:t>
            </a:r>
          </a:p>
          <a:p>
            <a:pPr marL="285750" indent="-285750">
              <a:buClr>
                <a:schemeClr val="bg1"/>
              </a:buClr>
              <a:buFont typeface="Wingdings" panose="05000000000000000000" pitchFamily="2" charset="2"/>
              <a:buChar char="§"/>
            </a:pPr>
            <a:r>
              <a:rPr lang="es-AR" sz="1800" b="1" dirty="0">
                <a:solidFill>
                  <a:schemeClr val="bg1"/>
                </a:solidFill>
              </a:rPr>
              <a:t>LOS EXÁMENES, ESTÁN PREPARADOS CON EL MATERIAL DEL </a:t>
            </a:r>
            <a:r>
              <a:rPr lang="es-AR" sz="1800" b="1" dirty="0" err="1">
                <a:solidFill>
                  <a:schemeClr val="bg1"/>
                </a:solidFill>
              </a:rPr>
              <a:t>ALUMNI</a:t>
            </a:r>
            <a:r>
              <a:rPr lang="es-AR" sz="1800" b="1" dirty="0">
                <a:solidFill>
                  <a:schemeClr val="bg1"/>
                </a:solidFill>
              </a:rPr>
              <a:t>, POR LO CUAL, ES RECOMENDABLE ANTES DE RENDIRLO, HABER VISTO TODO EL CONTENIDO DEL MODULO.</a:t>
            </a:r>
          </a:p>
        </p:txBody>
      </p:sp>
      <p:sp>
        <p:nvSpPr>
          <p:cNvPr id="2" name="Google Shape;272;p51">
            <a:extLst>
              <a:ext uri="{FF2B5EF4-FFF2-40B4-BE49-F238E27FC236}">
                <a16:creationId xmlns:a16="http://schemas.microsoft.com/office/drawing/2014/main" id="{7CEB1E39-EDFC-AE53-4A49-11F808E20471}"/>
              </a:ext>
            </a:extLst>
          </p:cNvPr>
          <p:cNvSpPr txBox="1"/>
          <p:nvPr/>
        </p:nvSpPr>
        <p:spPr>
          <a:xfrm>
            <a:off x="258679" y="317674"/>
            <a:ext cx="5091655"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GB" sz="3600" i="1" dirty="0" err="1">
                <a:solidFill>
                  <a:schemeClr val="bg1"/>
                </a:solidFill>
                <a:latin typeface="Anton"/>
                <a:ea typeface="Anton"/>
                <a:cs typeface="Anton"/>
                <a:sym typeface="Anton"/>
              </a:rPr>
              <a:t>CONSIDERACIONES</a:t>
            </a:r>
            <a:r>
              <a:rPr lang="en-GB" sz="3600" i="1" dirty="0">
                <a:solidFill>
                  <a:schemeClr val="bg1"/>
                </a:solidFill>
                <a:latin typeface="Anton"/>
                <a:ea typeface="Anton"/>
                <a:cs typeface="Anton"/>
                <a:sym typeface="Anton"/>
              </a:rPr>
              <a:t> </a:t>
            </a:r>
            <a:r>
              <a:rPr lang="en-GB" sz="3600" i="1" dirty="0" err="1">
                <a:solidFill>
                  <a:schemeClr val="bg1"/>
                </a:solidFill>
                <a:latin typeface="Anton"/>
                <a:ea typeface="Anton"/>
                <a:cs typeface="Anton"/>
                <a:sym typeface="Anton"/>
              </a:rPr>
              <a:t>INICIALES</a:t>
            </a:r>
            <a:endParaRPr sz="3600" i="1" dirty="0">
              <a:solidFill>
                <a:schemeClr val="bg1"/>
              </a:solidFill>
              <a:latin typeface="Anton"/>
              <a:ea typeface="Anton"/>
              <a:cs typeface="Anton"/>
              <a:sym typeface="Anton"/>
            </a:endParaRPr>
          </a:p>
        </p:txBody>
      </p:sp>
    </p:spTree>
    <p:extLst>
      <p:ext uri="{BB962C8B-B14F-4D97-AF65-F5344CB8AC3E}">
        <p14:creationId xmlns:p14="http://schemas.microsoft.com/office/powerpoint/2010/main" val="176226466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Shape 567"/>
        <p:cNvGrpSpPr/>
        <p:nvPr/>
      </p:nvGrpSpPr>
      <p:grpSpPr>
        <a:xfrm>
          <a:off x="0" y="0"/>
          <a:ext cx="0" cy="0"/>
          <a:chOff x="0" y="0"/>
          <a:chExt cx="0" cy="0"/>
        </a:xfrm>
      </p:grpSpPr>
      <p:sp>
        <p:nvSpPr>
          <p:cNvPr id="572" name="Google Shape;572;p96"/>
          <p:cNvSpPr txBox="1"/>
          <p:nvPr/>
        </p:nvSpPr>
        <p:spPr>
          <a:xfrm>
            <a:off x="425885" y="279825"/>
            <a:ext cx="7921390" cy="93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4000" i="1" dirty="0" err="1">
                <a:solidFill>
                  <a:schemeClr val="bg1"/>
                </a:solidFill>
                <a:latin typeface="Anton"/>
                <a:ea typeface="Anton"/>
                <a:cs typeface="Anton"/>
                <a:sym typeface="Anton"/>
              </a:rPr>
              <a:t>RECOMENDADOS</a:t>
            </a:r>
            <a:endParaRPr lang="en-GB" sz="4000" i="1" dirty="0">
              <a:solidFill>
                <a:schemeClr val="bg1"/>
              </a:solidFill>
              <a:latin typeface="Anton"/>
              <a:ea typeface="Anton"/>
              <a:cs typeface="Anton"/>
              <a:sym typeface="Anton"/>
            </a:endParaRPr>
          </a:p>
        </p:txBody>
      </p:sp>
      <p:sp>
        <p:nvSpPr>
          <p:cNvPr id="2" name="Google Shape;674;p101">
            <a:extLst>
              <a:ext uri="{FF2B5EF4-FFF2-40B4-BE49-F238E27FC236}">
                <a16:creationId xmlns:a16="http://schemas.microsoft.com/office/drawing/2014/main" id="{AE55DB4C-4384-2804-B7C6-935FA5FC02A5}"/>
              </a:ext>
            </a:extLst>
          </p:cNvPr>
          <p:cNvSpPr txBox="1"/>
          <p:nvPr/>
        </p:nvSpPr>
        <p:spPr>
          <a:xfrm>
            <a:off x="304800" y="1042737"/>
            <a:ext cx="8274410" cy="3978442"/>
          </a:xfrm>
          <a:prstGeom prst="rect">
            <a:avLst/>
          </a:prstGeom>
          <a:noFill/>
          <a:ln>
            <a:noFill/>
          </a:ln>
        </p:spPr>
        <p:txBody>
          <a:bodyPr spcFirstLastPara="1" wrap="square" lIns="91425" tIns="91425" rIns="91425" bIns="91425" anchor="ctr" anchorCtr="0">
            <a:noAutofit/>
          </a:bodyPr>
          <a:lstStyle/>
          <a:p>
            <a:pPr marL="73025" lvl="0" algn="l" rtl="0">
              <a:lnSpc>
                <a:spcPct val="115000"/>
              </a:lnSpc>
              <a:spcBef>
                <a:spcPts val="0"/>
              </a:spcBef>
              <a:spcAft>
                <a:spcPts val="0"/>
              </a:spcAft>
              <a:buClr>
                <a:srgbClr val="3CEFAB"/>
              </a:buClr>
              <a:buSzPts val="1800"/>
            </a:pPr>
            <a:r>
              <a:rPr lang="es-MX" sz="2400" b="1" dirty="0">
                <a:solidFill>
                  <a:schemeClr val="bg1"/>
                </a:solidFill>
                <a:latin typeface="Helvetica Neue Light"/>
                <a:ea typeface="Helvetica Neue Light"/>
                <a:cs typeface="Helvetica Neue Light"/>
                <a:sym typeface="Helvetica Neue Light"/>
              </a:rPr>
              <a:t>Sitio oficial jQuery | </a:t>
            </a:r>
            <a:r>
              <a:rPr lang="es-MX" sz="2400" b="1" i="1" u="sng" dirty="0">
                <a:solidFill>
                  <a:schemeClr val="hlink"/>
                </a:solidFill>
                <a:latin typeface="Helvetica Neue"/>
                <a:ea typeface="Helvetica Neue"/>
                <a:cs typeface="Helvetica Neue"/>
                <a:sym typeface="Helvetica Neue"/>
                <a:hlinkClick r:id="rId3"/>
              </a:rPr>
              <a:t>https://jquery.com/</a:t>
            </a:r>
            <a:br>
              <a:rPr lang="es-MX" sz="2400" dirty="0">
                <a:solidFill>
                  <a:schemeClr val="dk1"/>
                </a:solidFill>
                <a:latin typeface="Helvetica Neue Light"/>
                <a:ea typeface="Helvetica Neue Light"/>
                <a:cs typeface="Helvetica Neue Light"/>
                <a:sym typeface="Helvetica Neue Light"/>
              </a:rPr>
            </a:br>
            <a:endParaRPr lang="es-MX" sz="2400" dirty="0">
              <a:solidFill>
                <a:schemeClr val="dk1"/>
              </a:solidFill>
              <a:latin typeface="Helvetica Neue Light"/>
              <a:ea typeface="Helvetica Neue Light"/>
              <a:cs typeface="Helvetica Neue Light"/>
              <a:sym typeface="Helvetica Neue Light"/>
            </a:endParaRPr>
          </a:p>
          <a:p>
            <a:pPr marL="73025" lvl="0" algn="l" rtl="0">
              <a:lnSpc>
                <a:spcPct val="115000"/>
              </a:lnSpc>
              <a:spcBef>
                <a:spcPts val="0"/>
              </a:spcBef>
              <a:spcAft>
                <a:spcPts val="0"/>
              </a:spcAft>
              <a:buClr>
                <a:srgbClr val="3CEFAB"/>
              </a:buClr>
              <a:buSzPts val="1800"/>
            </a:pPr>
            <a:r>
              <a:rPr lang="es-MX" sz="2400" b="1" dirty="0">
                <a:solidFill>
                  <a:schemeClr val="bg1"/>
                </a:solidFill>
                <a:latin typeface="Helvetica Neue Light"/>
                <a:ea typeface="Helvetica Neue Light"/>
                <a:cs typeface="Helvetica Neue Light"/>
                <a:sym typeface="Helvetica Neue Light"/>
              </a:rPr>
              <a:t>Sitio oficial Handlebars.js | </a:t>
            </a:r>
            <a:r>
              <a:rPr lang="es-MX" sz="2400" b="1" i="1" u="sng" dirty="0">
                <a:solidFill>
                  <a:schemeClr val="hlink"/>
                </a:solidFill>
                <a:latin typeface="Helvetica Neue"/>
                <a:ea typeface="Helvetica Neue"/>
                <a:cs typeface="Helvetica Neue"/>
                <a:sym typeface="Helvetica Neue"/>
                <a:hlinkClick r:id="rId4"/>
              </a:rPr>
              <a:t>https://handlebarsjs.com/</a:t>
            </a:r>
            <a:endParaRPr lang="es-MX" sz="2400" dirty="0">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150"/>
        <p:cNvGrpSpPr/>
        <p:nvPr/>
      </p:nvGrpSpPr>
      <p:grpSpPr>
        <a:xfrm>
          <a:off x="0" y="0"/>
          <a:ext cx="0" cy="0"/>
          <a:chOff x="0" y="0"/>
          <a:chExt cx="0" cy="0"/>
        </a:xfrm>
      </p:grpSpPr>
      <p:sp>
        <p:nvSpPr>
          <p:cNvPr id="151" name="Google Shape;151;p23"/>
          <p:cNvSpPr txBox="1"/>
          <p:nvPr/>
        </p:nvSpPr>
        <p:spPr>
          <a:xfrm>
            <a:off x="1938750" y="2077200"/>
            <a:ext cx="5266500" cy="98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4000" dirty="0">
                <a:solidFill>
                  <a:schemeClr val="bg1"/>
                </a:solidFill>
                <a:latin typeface="Anton"/>
                <a:ea typeface="Anton"/>
                <a:cs typeface="Anton"/>
                <a:sym typeface="Anton"/>
              </a:rPr>
              <a:t>¿QUÉ SON LAS LIBRERÍAS?</a:t>
            </a:r>
            <a:endParaRPr sz="4000" dirty="0">
              <a:solidFill>
                <a:schemeClr val="bg1"/>
              </a:solidFill>
              <a:latin typeface="Anton"/>
              <a:ea typeface="Anton"/>
              <a:cs typeface="Anton"/>
              <a:sym typeface="Anto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156"/>
        <p:cNvGrpSpPr/>
        <p:nvPr/>
      </p:nvGrpSpPr>
      <p:grpSpPr>
        <a:xfrm>
          <a:off x="0" y="0"/>
          <a:ext cx="0" cy="0"/>
          <a:chOff x="0" y="0"/>
          <a:chExt cx="0" cy="0"/>
        </a:xfrm>
      </p:grpSpPr>
      <p:sp>
        <p:nvSpPr>
          <p:cNvPr id="157" name="Google Shape;157;p24"/>
          <p:cNvSpPr txBox="1"/>
          <p:nvPr/>
        </p:nvSpPr>
        <p:spPr>
          <a:xfrm>
            <a:off x="852150" y="2209325"/>
            <a:ext cx="7439700" cy="16746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endParaRPr sz="2000">
              <a:solidFill>
                <a:srgbClr val="8215BC"/>
              </a:solidFill>
              <a:latin typeface="Lato"/>
              <a:ea typeface="Lato"/>
              <a:cs typeface="Lato"/>
              <a:sym typeface="Lato"/>
            </a:endParaRPr>
          </a:p>
          <a:p>
            <a:pPr marL="0" lvl="0" indent="0" algn="ctr" rtl="0">
              <a:lnSpc>
                <a:spcPct val="115000"/>
              </a:lnSpc>
              <a:spcBef>
                <a:spcPts val="0"/>
              </a:spcBef>
              <a:spcAft>
                <a:spcPts val="0"/>
              </a:spcAft>
              <a:buNone/>
            </a:pPr>
            <a:endParaRPr>
              <a:solidFill>
                <a:srgbClr val="8215BC"/>
              </a:solidFill>
              <a:latin typeface="Lato Light"/>
              <a:ea typeface="Lato Light"/>
              <a:cs typeface="Lato Light"/>
              <a:sym typeface="Lato Light"/>
            </a:endParaRPr>
          </a:p>
        </p:txBody>
      </p:sp>
      <p:sp>
        <p:nvSpPr>
          <p:cNvPr id="158" name="Google Shape;158;p24"/>
          <p:cNvSpPr txBox="1"/>
          <p:nvPr/>
        </p:nvSpPr>
        <p:spPr>
          <a:xfrm>
            <a:off x="2000950" y="1121525"/>
            <a:ext cx="5304300" cy="98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4000" dirty="0">
                <a:solidFill>
                  <a:schemeClr val="bg1"/>
                </a:solidFill>
                <a:latin typeface="Anton"/>
                <a:ea typeface="Anton"/>
                <a:cs typeface="Anton"/>
                <a:sym typeface="Anton"/>
              </a:rPr>
              <a:t>LIBRERÍAS EN JAVASCRIPT</a:t>
            </a:r>
            <a:endParaRPr sz="4000" dirty="0">
              <a:solidFill>
                <a:schemeClr val="bg1"/>
              </a:solidFill>
              <a:latin typeface="Anton"/>
              <a:ea typeface="Anton"/>
              <a:cs typeface="Anton"/>
              <a:sym typeface="Anton"/>
            </a:endParaRPr>
          </a:p>
        </p:txBody>
      </p:sp>
      <p:sp>
        <p:nvSpPr>
          <p:cNvPr id="159" name="Google Shape;159;p24"/>
          <p:cNvSpPr txBox="1"/>
          <p:nvPr/>
        </p:nvSpPr>
        <p:spPr>
          <a:xfrm>
            <a:off x="1033950" y="1611175"/>
            <a:ext cx="7257900" cy="24108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sz="2000" dirty="0">
                <a:solidFill>
                  <a:schemeClr val="bg1"/>
                </a:solidFill>
                <a:latin typeface="Helvetica Neue Light"/>
                <a:ea typeface="Helvetica Neue Light"/>
                <a:cs typeface="Helvetica Neue Light"/>
                <a:sym typeface="Helvetica Neue Light"/>
              </a:rPr>
              <a:t>Son códigos pre-escritos que facilitan el desarrollo de aplicaciones. Podemos pensar las librerías como </a:t>
            </a:r>
            <a:r>
              <a:rPr lang="es" sz="2000" b="1" dirty="0">
                <a:solidFill>
                  <a:schemeClr val="bg1"/>
                </a:solidFill>
                <a:latin typeface="Helvetica Neue"/>
                <a:ea typeface="Helvetica Neue"/>
                <a:cs typeface="Helvetica Neue"/>
                <a:sym typeface="Helvetica Neue"/>
              </a:rPr>
              <a:t>pequeños programas escritos por terceros</a:t>
            </a:r>
            <a:r>
              <a:rPr lang="es" sz="2000" dirty="0">
                <a:solidFill>
                  <a:schemeClr val="bg1"/>
                </a:solidFill>
                <a:latin typeface="Helvetica Neue Light"/>
                <a:ea typeface="Helvetica Neue Light"/>
                <a:cs typeface="Helvetica Neue Light"/>
                <a:sym typeface="Helvetica Neue Light"/>
              </a:rPr>
              <a:t> que podemos incorporar a nuestra aplicación para resolver problemas determinados.</a:t>
            </a:r>
            <a:endParaRPr sz="2000" dirty="0">
              <a:solidFill>
                <a:schemeClr val="bg1"/>
              </a:solidFill>
              <a:latin typeface="Helvetica Neue Light"/>
              <a:ea typeface="Helvetica Neue Light"/>
              <a:cs typeface="Helvetica Neue Light"/>
              <a:sym typeface="Helvetica Neue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164"/>
        <p:cNvGrpSpPr/>
        <p:nvPr/>
      </p:nvGrpSpPr>
      <p:grpSpPr>
        <a:xfrm>
          <a:off x="0" y="0"/>
          <a:ext cx="0" cy="0"/>
          <a:chOff x="0" y="0"/>
          <a:chExt cx="0" cy="0"/>
        </a:xfrm>
      </p:grpSpPr>
      <p:sp>
        <p:nvSpPr>
          <p:cNvPr id="165" name="Google Shape;165;p25"/>
          <p:cNvSpPr txBox="1"/>
          <p:nvPr/>
        </p:nvSpPr>
        <p:spPr>
          <a:xfrm>
            <a:off x="4073450" y="1852725"/>
            <a:ext cx="4469400" cy="2410800"/>
          </a:xfrm>
          <a:prstGeom prst="rect">
            <a:avLst/>
          </a:prstGeom>
          <a:noFill/>
          <a:ln>
            <a:noFill/>
          </a:ln>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s" sz="1800" dirty="0">
                <a:solidFill>
                  <a:schemeClr val="bg1"/>
                </a:solidFill>
                <a:latin typeface="Helvetica Neue Light"/>
                <a:ea typeface="Helvetica Neue Light"/>
                <a:cs typeface="Helvetica Neue Light"/>
                <a:sym typeface="Helvetica Neue Light"/>
              </a:rPr>
              <a:t>Funcionan como </a:t>
            </a:r>
            <a:r>
              <a:rPr lang="es" sz="1800" b="1" dirty="0">
                <a:solidFill>
                  <a:schemeClr val="bg1"/>
                </a:solidFill>
                <a:latin typeface="Helvetica Neue"/>
                <a:ea typeface="Helvetica Neue"/>
                <a:cs typeface="Helvetica Neue"/>
                <a:sym typeface="Helvetica Neue"/>
              </a:rPr>
              <a:t>cajas de herramientas</a:t>
            </a:r>
            <a:r>
              <a:rPr lang="es" sz="1800" dirty="0">
                <a:solidFill>
                  <a:schemeClr val="bg1"/>
                </a:solidFill>
                <a:latin typeface="Helvetica Neue Light"/>
                <a:ea typeface="Helvetica Neue Light"/>
                <a:cs typeface="Helvetica Neue Light"/>
                <a:sym typeface="Helvetica Neue Light"/>
              </a:rPr>
              <a:t> que resuelven problemas recurrentes de forma rápida y eficiente. Podemos incorporarlas y utilizarlas a discreción según nuestra demanda </a:t>
            </a:r>
            <a:r>
              <a:rPr lang="es" sz="1800" dirty="0">
                <a:solidFill>
                  <a:schemeClr val="dk1"/>
                </a:solidFill>
                <a:latin typeface="Helvetica Neue Light"/>
                <a:ea typeface="Helvetica Neue Light"/>
                <a:cs typeface="Helvetica Neue Light"/>
                <a:sym typeface="Helvetica Neue Light"/>
              </a:rPr>
              <a:t>🔧.</a:t>
            </a:r>
            <a:endParaRPr sz="1800" dirty="0">
              <a:latin typeface="Helvetica Neue Light"/>
              <a:ea typeface="Helvetica Neue Light"/>
              <a:cs typeface="Helvetica Neue Light"/>
              <a:sym typeface="Helvetica Neue Light"/>
            </a:endParaRPr>
          </a:p>
        </p:txBody>
      </p:sp>
      <p:sp>
        <p:nvSpPr>
          <p:cNvPr id="166" name="Google Shape;166;p25"/>
          <p:cNvSpPr txBox="1"/>
          <p:nvPr/>
        </p:nvSpPr>
        <p:spPr>
          <a:xfrm>
            <a:off x="4073450" y="1191650"/>
            <a:ext cx="4196400" cy="590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sz="3000" dirty="0">
                <a:solidFill>
                  <a:schemeClr val="bg1"/>
                </a:solidFill>
                <a:latin typeface="Anton"/>
                <a:ea typeface="Anton"/>
                <a:cs typeface="Anton"/>
                <a:sym typeface="Anton"/>
              </a:rPr>
              <a:t>LIBRERÍAS EN JAVASCRIPT</a:t>
            </a:r>
            <a:endParaRPr sz="3000" dirty="0">
              <a:solidFill>
                <a:schemeClr val="bg1"/>
              </a:solidFill>
              <a:latin typeface="Anton"/>
              <a:ea typeface="Anton"/>
              <a:cs typeface="Anton"/>
              <a:sym typeface="Anton"/>
            </a:endParaRPr>
          </a:p>
        </p:txBody>
      </p:sp>
      <p:pic>
        <p:nvPicPr>
          <p:cNvPr id="167" name="Google Shape;167;p25"/>
          <p:cNvPicPr preferRelativeResize="0"/>
          <p:nvPr/>
        </p:nvPicPr>
        <p:blipFill>
          <a:blip r:embed="rId3">
            <a:alphaModFix/>
          </a:blip>
          <a:stretch>
            <a:fillRect/>
          </a:stretch>
        </p:blipFill>
        <p:spPr>
          <a:xfrm>
            <a:off x="561750" y="1200150"/>
            <a:ext cx="2743200" cy="2743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178"/>
        <p:cNvGrpSpPr/>
        <p:nvPr/>
      </p:nvGrpSpPr>
      <p:grpSpPr>
        <a:xfrm>
          <a:off x="0" y="0"/>
          <a:ext cx="0" cy="0"/>
          <a:chOff x="0" y="0"/>
          <a:chExt cx="0" cy="0"/>
        </a:xfrm>
      </p:grpSpPr>
      <p:cxnSp>
        <p:nvCxnSpPr>
          <p:cNvPr id="179" name="Google Shape;179;p27"/>
          <p:cNvCxnSpPr>
            <a:stCxn id="180" idx="0"/>
            <a:endCxn id="181" idx="2"/>
          </p:cNvCxnSpPr>
          <p:nvPr/>
        </p:nvCxnSpPr>
        <p:spPr>
          <a:xfrm>
            <a:off x="4572000" y="1580813"/>
            <a:ext cx="0" cy="2774100"/>
          </a:xfrm>
          <a:prstGeom prst="straightConnector1">
            <a:avLst/>
          </a:prstGeom>
          <a:noFill/>
          <a:ln w="9525" cap="flat" cmpd="sng">
            <a:solidFill>
              <a:schemeClr val="dk2"/>
            </a:solidFill>
            <a:prstDash val="solid"/>
            <a:round/>
            <a:headEnd type="none" w="med" len="med"/>
            <a:tailEnd type="none" w="med" len="med"/>
          </a:ln>
        </p:spPr>
      </p:cxnSp>
      <p:sp>
        <p:nvSpPr>
          <p:cNvPr id="182" name="Google Shape;182;p27"/>
          <p:cNvSpPr txBox="1"/>
          <p:nvPr/>
        </p:nvSpPr>
        <p:spPr>
          <a:xfrm>
            <a:off x="0" y="877438"/>
            <a:ext cx="9144000" cy="590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3000" dirty="0">
                <a:solidFill>
                  <a:schemeClr val="bg1"/>
                </a:solidFill>
                <a:latin typeface="Anton"/>
                <a:ea typeface="Anton"/>
                <a:cs typeface="Anton"/>
                <a:sym typeface="Anton"/>
              </a:rPr>
              <a:t>¿QUÉ PROBLEMAS PUEDEN RESOLVER? </a:t>
            </a:r>
            <a:endParaRPr sz="3000" dirty="0">
              <a:solidFill>
                <a:schemeClr val="bg1"/>
              </a:solidFill>
              <a:latin typeface="Anton"/>
              <a:ea typeface="Anton"/>
              <a:cs typeface="Anton"/>
              <a:sym typeface="Anton"/>
            </a:endParaRPr>
          </a:p>
        </p:txBody>
      </p:sp>
      <p:sp>
        <p:nvSpPr>
          <p:cNvPr id="180" name="Google Shape;180;p27"/>
          <p:cNvSpPr/>
          <p:nvPr/>
        </p:nvSpPr>
        <p:spPr>
          <a:xfrm>
            <a:off x="2726700" y="1580813"/>
            <a:ext cx="3690600" cy="389100"/>
          </a:xfrm>
          <a:prstGeom prst="roundRect">
            <a:avLst>
              <a:gd name="adj" fmla="val 16667"/>
            </a:avLst>
          </a:prstGeom>
          <a:solidFill>
            <a:srgbClr val="40FEF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800">
                <a:latin typeface="Helvetica Neue Light"/>
                <a:ea typeface="Helvetica Neue Light"/>
                <a:cs typeface="Helvetica Neue Light"/>
                <a:sym typeface="Helvetica Neue Light"/>
              </a:rPr>
              <a:t>Validación de datos</a:t>
            </a:r>
            <a:endParaRPr sz="1800">
              <a:latin typeface="Helvetica Neue Light"/>
              <a:ea typeface="Helvetica Neue Light"/>
              <a:cs typeface="Helvetica Neue Light"/>
              <a:sym typeface="Helvetica Neue Light"/>
            </a:endParaRPr>
          </a:p>
        </p:txBody>
      </p:sp>
      <p:sp>
        <p:nvSpPr>
          <p:cNvPr id="183" name="Google Shape;183;p27"/>
          <p:cNvSpPr/>
          <p:nvPr/>
        </p:nvSpPr>
        <p:spPr>
          <a:xfrm>
            <a:off x="2726700" y="2195263"/>
            <a:ext cx="3690600" cy="389100"/>
          </a:xfrm>
          <a:prstGeom prst="roundRect">
            <a:avLst>
              <a:gd name="adj" fmla="val 16667"/>
            </a:avLst>
          </a:prstGeom>
          <a:solidFill>
            <a:srgbClr val="40FEF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800">
                <a:latin typeface="Helvetica Neue Light"/>
                <a:ea typeface="Helvetica Neue Light"/>
                <a:cs typeface="Helvetica Neue Light"/>
                <a:sym typeface="Helvetica Neue Light"/>
              </a:rPr>
              <a:t>Interfaces visuales</a:t>
            </a:r>
            <a:endParaRPr sz="1800">
              <a:latin typeface="Helvetica Neue Light"/>
              <a:ea typeface="Helvetica Neue Light"/>
              <a:cs typeface="Helvetica Neue Light"/>
              <a:sym typeface="Helvetica Neue Light"/>
            </a:endParaRPr>
          </a:p>
        </p:txBody>
      </p:sp>
      <p:sp>
        <p:nvSpPr>
          <p:cNvPr id="184" name="Google Shape;184;p27"/>
          <p:cNvSpPr/>
          <p:nvPr/>
        </p:nvSpPr>
        <p:spPr>
          <a:xfrm>
            <a:off x="2726700" y="2809713"/>
            <a:ext cx="3690600" cy="389100"/>
          </a:xfrm>
          <a:prstGeom prst="roundRect">
            <a:avLst>
              <a:gd name="adj" fmla="val 16667"/>
            </a:avLst>
          </a:prstGeom>
          <a:solidFill>
            <a:srgbClr val="40FEF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800">
                <a:latin typeface="Helvetica Neue Light"/>
                <a:ea typeface="Helvetica Neue Light"/>
                <a:cs typeface="Helvetica Neue Light"/>
                <a:sym typeface="Helvetica Neue Light"/>
              </a:rPr>
              <a:t>Manejos de fechas</a:t>
            </a:r>
            <a:endParaRPr sz="1800">
              <a:latin typeface="Helvetica Neue Light"/>
              <a:ea typeface="Helvetica Neue Light"/>
              <a:cs typeface="Helvetica Neue Light"/>
              <a:sym typeface="Helvetica Neue Light"/>
            </a:endParaRPr>
          </a:p>
        </p:txBody>
      </p:sp>
      <p:sp>
        <p:nvSpPr>
          <p:cNvPr id="185" name="Google Shape;185;p27"/>
          <p:cNvSpPr/>
          <p:nvPr/>
        </p:nvSpPr>
        <p:spPr>
          <a:xfrm>
            <a:off x="2726700" y="3424163"/>
            <a:ext cx="3690600" cy="389100"/>
          </a:xfrm>
          <a:prstGeom prst="roundRect">
            <a:avLst>
              <a:gd name="adj" fmla="val 16667"/>
            </a:avLst>
          </a:prstGeom>
          <a:solidFill>
            <a:srgbClr val="40FEF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800">
                <a:latin typeface="Helvetica Neue Light"/>
                <a:ea typeface="Helvetica Neue Light"/>
                <a:cs typeface="Helvetica Neue Light"/>
                <a:sym typeface="Helvetica Neue Light"/>
              </a:rPr>
              <a:t>AJAX</a:t>
            </a:r>
            <a:endParaRPr sz="1800">
              <a:latin typeface="Helvetica Neue Light"/>
              <a:ea typeface="Helvetica Neue Light"/>
              <a:cs typeface="Helvetica Neue Light"/>
              <a:sym typeface="Helvetica Neue Light"/>
            </a:endParaRPr>
          </a:p>
        </p:txBody>
      </p:sp>
      <p:sp>
        <p:nvSpPr>
          <p:cNvPr id="181" name="Google Shape;181;p27"/>
          <p:cNvSpPr/>
          <p:nvPr/>
        </p:nvSpPr>
        <p:spPr>
          <a:xfrm>
            <a:off x="2726700" y="3965688"/>
            <a:ext cx="3690600" cy="389100"/>
          </a:xfrm>
          <a:prstGeom prst="roundRect">
            <a:avLst>
              <a:gd name="adj" fmla="val 16667"/>
            </a:avLst>
          </a:prstGeom>
          <a:solidFill>
            <a:srgbClr val="40FEF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800" dirty="0">
                <a:latin typeface="Helvetica Neue Light"/>
                <a:ea typeface="Helvetica Neue Light"/>
                <a:cs typeface="Helvetica Neue Light"/>
                <a:sym typeface="Helvetica Neue Light"/>
              </a:rPr>
              <a:t>¡Y más!</a:t>
            </a:r>
            <a:endParaRPr sz="1800" dirty="0">
              <a:latin typeface="Helvetica Neue Light"/>
              <a:ea typeface="Helvetica Neue Light"/>
              <a:cs typeface="Helvetica Neue Light"/>
              <a:sym typeface="Helvetica Neue Light"/>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1794</TotalTime>
  <Words>2168</Words>
  <Application>Microsoft Macintosh PowerPoint</Application>
  <PresentationFormat>On-screen Show (16:9)</PresentationFormat>
  <Paragraphs>140</Paragraphs>
  <Slides>50</Slides>
  <Notes>49</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50</vt:i4>
      </vt:variant>
    </vt:vector>
  </HeadingPairs>
  <TitlesOfParts>
    <vt:vector size="61" baseType="lpstr">
      <vt:lpstr>Helvetica Neue Light</vt:lpstr>
      <vt:lpstr>Courier New</vt:lpstr>
      <vt:lpstr>Lato Light</vt:lpstr>
      <vt:lpstr>Muli</vt:lpstr>
      <vt:lpstr>Arial</vt:lpstr>
      <vt:lpstr>Anton</vt:lpstr>
      <vt:lpstr>Lato</vt:lpstr>
      <vt:lpstr>Wingdings</vt:lpstr>
      <vt:lpstr>Helvetica Neue</vt:lpstr>
      <vt:lpstr>Simple Light</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PRIMERA PLANTILLA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Angel PAEZ</dc:creator>
  <cp:lastModifiedBy>Jorge Angel Paez VINF016062 PAEZ</cp:lastModifiedBy>
  <cp:revision>48</cp:revision>
  <dcterms:modified xsi:type="dcterms:W3CDTF">2024-12-12T23:53:09Z</dcterms:modified>
</cp:coreProperties>
</file>